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comments/comment1.xml" ContentType="application/vnd.openxmlformats-officedocument.presentationml.comments+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comments/comment2.xml" ContentType="application/vnd.openxmlformats-officedocument.presentationml.comments+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comments/comment3.xml" ContentType="application/vnd.openxmlformats-officedocument.presentationml.comments+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comments/comment4.xml" ContentType="application/vnd.openxmlformats-officedocument.presentationml.comments+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31"/>
  </p:notesMasterIdLst>
  <p:sldIdLst>
    <p:sldId id="256" r:id="rId5"/>
    <p:sldId id="280" r:id="rId6"/>
    <p:sldId id="281" r:id="rId7"/>
    <p:sldId id="289" r:id="rId8"/>
    <p:sldId id="290" r:id="rId9"/>
    <p:sldId id="303" r:id="rId10"/>
    <p:sldId id="278" r:id="rId11"/>
    <p:sldId id="262" r:id="rId12"/>
    <p:sldId id="291" r:id="rId13"/>
    <p:sldId id="292" r:id="rId14"/>
    <p:sldId id="277" r:id="rId15"/>
    <p:sldId id="293" r:id="rId16"/>
    <p:sldId id="300" r:id="rId17"/>
    <p:sldId id="295" r:id="rId18"/>
    <p:sldId id="294" r:id="rId19"/>
    <p:sldId id="302" r:id="rId20"/>
    <p:sldId id="304" r:id="rId21"/>
    <p:sldId id="305" r:id="rId22"/>
    <p:sldId id="306" r:id="rId23"/>
    <p:sldId id="307" r:id="rId24"/>
    <p:sldId id="296" r:id="rId25"/>
    <p:sldId id="308" r:id="rId26"/>
    <p:sldId id="297" r:id="rId27"/>
    <p:sldId id="299" r:id="rId28"/>
    <p:sldId id="264" r:id="rId29"/>
    <p:sldId id="313" r:id="rId30"/>
  </p:sldIdLst>
  <p:sldSz cx="12192000" cy="6858000"/>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Maiko Kondo" initials="MK" lastIdx="2" clrIdx="0">
    <p:extLst>
      <p:ext uri="{19B8F6BF-5375-455C-9EA6-DF929625EA0E}">
        <p15:presenceInfo xmlns:p15="http://schemas.microsoft.com/office/powerpoint/2012/main" userId="S::Maiko_Kondo@jpf.go.jp::08723079-52d7-44d4-b094-d03874e15015" providerId="AD"/>
      </p:ext>
    </p:extLst>
  </p:cmAuthor>
  <p:cmAuthor id="2" name="Narisara Thongmee" initials="NT" lastIdx="3" clrIdx="1">
    <p:extLst>
      <p:ext uri="{19B8F6BF-5375-455C-9EA6-DF929625EA0E}">
        <p15:presenceInfo xmlns:p15="http://schemas.microsoft.com/office/powerpoint/2012/main" userId="S::Narisara@jpf.go.jp::6757c35e-10a4-4930-b694-0eb276fcf2f1" providerId="AD"/>
      </p:ext>
    </p:extLst>
  </p:cmAuthor>
  <p:cmAuthor id="3" name="Preyawan Phositlimpagul" initials="PP" lastIdx="2" clrIdx="2">
    <p:extLst>
      <p:ext uri="{19B8F6BF-5375-455C-9EA6-DF929625EA0E}">
        <p15:presenceInfo xmlns:p15="http://schemas.microsoft.com/office/powerpoint/2012/main" userId="S::Preyawan@jpf.go.jp::516c888d-eece-4e06-ad99-7b467d4b00d5" providerId="AD"/>
      </p:ext>
    </p:extLst>
  </p:cmAuthor>
  <p:cmAuthor id="4" name="Yuka Ichimaru" initials="YI" lastIdx="1" clrIdx="3">
    <p:extLst>
      <p:ext uri="{19B8F6BF-5375-455C-9EA6-DF929625EA0E}">
        <p15:presenceInfo xmlns:p15="http://schemas.microsoft.com/office/powerpoint/2012/main" userId="S::Yuka_Ichimaru@jpf.go.jp::62276e7c-db92-415b-b9ae-97277e573f73" providerId="AD"/>
      </p:ext>
    </p:extLst>
  </p:cmAuthor>
  <p:cmAuthor id="5" name="Rasa  Sevikul" initials="RS" lastIdx="2" clrIdx="4">
    <p:extLst>
      <p:ext uri="{19B8F6BF-5375-455C-9EA6-DF929625EA0E}">
        <p15:presenceInfo xmlns:p15="http://schemas.microsoft.com/office/powerpoint/2012/main" userId="S::Rasa@jpf.go.jp::fe310784-d92c-4b49-a02c-ea7a8b3353d2"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8B9F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38A4AF2-9733-4AB6-B34F-F7FC3CC28EE9}" v="2" dt="2025-05-23T06:37:48.144"/>
  </p1510:revLst>
</p1510:revInfo>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E3FDE45-AF77-4B5C-9715-49D594BDF05E}" styleName="淡色スタイル 1 - アクセント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18603FDC-E32A-4AB5-989C-0864C3EAD2B8}" styleName="テーマ スタイル 2 - アクセント 2">
    <a:tblBg>
      <a:fillRef idx="3">
        <a:schemeClr val="accent2"/>
      </a:fillRef>
      <a:effectRef idx="3">
        <a:schemeClr val="accent2"/>
      </a:effectRef>
    </a:tblBg>
    <a:wholeTbl>
      <a:tcTxStyle>
        <a:fontRef idx="minor">
          <a:scrgbClr r="0" g="0" b="0"/>
        </a:fontRef>
        <a:schemeClr val="lt1"/>
      </a:tcTxStyle>
      <a:tcStyle>
        <a:tcBdr>
          <a:left>
            <a:lnRef idx="1">
              <a:schemeClr val="accent2">
                <a:tint val="50000"/>
              </a:schemeClr>
            </a:lnRef>
          </a:left>
          <a:right>
            <a:lnRef idx="1">
              <a:schemeClr val="accent2">
                <a:tint val="50000"/>
              </a:schemeClr>
            </a:lnRef>
          </a:right>
          <a:top>
            <a:lnRef idx="1">
              <a:schemeClr val="accent2">
                <a:tint val="50000"/>
              </a:schemeClr>
            </a:lnRef>
          </a:top>
          <a:bottom>
            <a:lnRef idx="1">
              <a:schemeClr val="accent2">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93296810-A885-4BE3-A3E7-6D5BEEA58F35}" styleName="中間スタイル 2 - アクセント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68D230F3-CF80-4859-8CE7-A43EE81993B5}" styleName="淡色スタイル 1 - アクセント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10A1B5D5-9B99-4C35-A422-299274C87663}" styleName="中間スタイル 1 - アクセント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 styleId="{2D5ABB26-0587-4C30-8999-92F81FD0307C}" styleName="スタイルなし、表のグリッド線なし">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940675A-B579-460E-94D1-54222C63F5DA}" styleName="スタイルなし、表のグリッド線あり">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3741" autoAdjust="0"/>
    <p:restoredTop sz="77868" autoAdjust="0"/>
  </p:normalViewPr>
  <p:slideViewPr>
    <p:cSldViewPr snapToGrid="0">
      <p:cViewPr varScale="1">
        <p:scale>
          <a:sx n="65" d="100"/>
          <a:sy n="65" d="100"/>
        </p:scale>
        <p:origin x="1416" y="43"/>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21" Type="http://schemas.openxmlformats.org/officeDocument/2006/relationships/slide" Target="slides/slide17.xml"/><Relationship Id="rId34" Type="http://schemas.openxmlformats.org/officeDocument/2006/relationships/viewProps" Target="view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presProps" Target="presProps.xml"/><Relationship Id="rId38" Type="http://schemas.microsoft.com/office/2015/10/relationships/revisionInfo" Target="revisionInfo.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commentAuthors" Target="commentAuthors.xml"/><Relationship Id="rId37" Type="http://schemas.microsoft.com/office/2016/11/relationships/changesInfo" Target="changesInfos/changesInfo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theme" Target="theme/theme1.xml"/><Relationship Id="rId8" Type="http://schemas.openxmlformats.org/officeDocument/2006/relationships/slide" Target="slides/slide4.xml"/><Relationship Id="rId3" Type="http://schemas.openxmlformats.org/officeDocument/2006/relationships/customXml" Target="../customXml/item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Narisara Thongmee" userId="6757c35e-10a4-4930-b694-0eb276fcf2f1" providerId="ADAL" clId="{81552F02-4FC9-4D02-A6F2-7C621B27C0B8}"/>
    <pc:docChg chg="custSel modSld">
      <pc:chgData name="Narisara Thongmee" userId="6757c35e-10a4-4930-b694-0eb276fcf2f1" providerId="ADAL" clId="{81552F02-4FC9-4D02-A6F2-7C621B27C0B8}" dt="2024-10-17T03:32:38.309" v="10" actId="20577"/>
      <pc:docMkLst>
        <pc:docMk/>
      </pc:docMkLst>
      <pc:sldChg chg="modSp mod">
        <pc:chgData name="Narisara Thongmee" userId="6757c35e-10a4-4930-b694-0eb276fcf2f1" providerId="ADAL" clId="{81552F02-4FC9-4D02-A6F2-7C621B27C0B8}" dt="2024-10-17T03:31:36.328" v="6" actId="20577"/>
        <pc:sldMkLst>
          <pc:docMk/>
          <pc:sldMk cId="4161138751" sldId="262"/>
        </pc:sldMkLst>
        <pc:spChg chg="mod">
          <ac:chgData name="Narisara Thongmee" userId="6757c35e-10a4-4930-b694-0eb276fcf2f1" providerId="ADAL" clId="{81552F02-4FC9-4D02-A6F2-7C621B27C0B8}" dt="2024-10-17T03:31:36.328" v="6" actId="20577"/>
          <ac:spMkLst>
            <pc:docMk/>
            <pc:sldMk cId="4161138751" sldId="262"/>
            <ac:spMk id="3" creationId="{00000000-0000-0000-0000-000000000000}"/>
          </ac:spMkLst>
        </pc:spChg>
      </pc:sldChg>
      <pc:sldChg chg="modSp mod">
        <pc:chgData name="Narisara Thongmee" userId="6757c35e-10a4-4930-b694-0eb276fcf2f1" providerId="ADAL" clId="{81552F02-4FC9-4D02-A6F2-7C621B27C0B8}" dt="2024-10-17T03:32:38.309" v="10" actId="20577"/>
        <pc:sldMkLst>
          <pc:docMk/>
          <pc:sldMk cId="271511483" sldId="306"/>
        </pc:sldMkLst>
        <pc:spChg chg="mod">
          <ac:chgData name="Narisara Thongmee" userId="6757c35e-10a4-4930-b694-0eb276fcf2f1" providerId="ADAL" clId="{81552F02-4FC9-4D02-A6F2-7C621B27C0B8}" dt="2024-10-17T03:32:38.309" v="10" actId="20577"/>
          <ac:spMkLst>
            <pc:docMk/>
            <pc:sldMk cId="271511483" sldId="306"/>
            <ac:spMk id="2" creationId="{EF34635F-ED6F-429A-94D1-8D78BA3794BF}"/>
          </ac:spMkLst>
        </pc:spChg>
      </pc:sldChg>
    </pc:docChg>
  </pc:docChgLst>
  <pc:docChgLst>
    <pc:chgData name="Jldstaff3" userId="a05ea172-e8dc-4df0-ae92-caa84018ac31" providerId="ADAL" clId="{042525B8-4764-475F-BF15-E28CEB5A541F}"/>
    <pc:docChg chg="custSel modSld">
      <pc:chgData name="Jldstaff3" userId="a05ea172-e8dc-4df0-ae92-caa84018ac31" providerId="ADAL" clId="{042525B8-4764-475F-BF15-E28CEB5A541F}" dt="2024-05-24T03:06:43.768" v="3" actId="1076"/>
      <pc:docMkLst>
        <pc:docMk/>
      </pc:docMkLst>
      <pc:sldChg chg="addSp delSp modSp mod">
        <pc:chgData name="Jldstaff3" userId="a05ea172-e8dc-4df0-ae92-caa84018ac31" providerId="ADAL" clId="{042525B8-4764-475F-BF15-E28CEB5A541F}" dt="2024-05-24T03:06:43.768" v="3" actId="1076"/>
        <pc:sldMkLst>
          <pc:docMk/>
          <pc:sldMk cId="4161138751" sldId="262"/>
        </pc:sldMkLst>
        <pc:spChg chg="del">
          <ac:chgData name="Jldstaff3" userId="a05ea172-e8dc-4df0-ae92-caa84018ac31" providerId="ADAL" clId="{042525B8-4764-475F-BF15-E28CEB5A541F}" dt="2024-05-24T03:06:37.974" v="1" actId="478"/>
          <ac:spMkLst>
            <pc:docMk/>
            <pc:sldMk cId="4161138751" sldId="262"/>
            <ac:spMk id="4" creationId="{00000000-0000-0000-0000-000000000000}"/>
          </ac:spMkLst>
        </pc:spChg>
        <pc:spChg chg="del">
          <ac:chgData name="Jldstaff3" userId="a05ea172-e8dc-4df0-ae92-caa84018ac31" providerId="ADAL" clId="{042525B8-4764-475F-BF15-E28CEB5A541F}" dt="2024-05-24T03:06:39.842" v="2" actId="478"/>
          <ac:spMkLst>
            <pc:docMk/>
            <pc:sldMk cId="4161138751" sldId="262"/>
            <ac:spMk id="5" creationId="{00000000-0000-0000-0000-000000000000}"/>
          </ac:spMkLst>
        </pc:spChg>
        <pc:spChg chg="add mod">
          <ac:chgData name="Jldstaff3" userId="a05ea172-e8dc-4df0-ae92-caa84018ac31" providerId="ADAL" clId="{042525B8-4764-475F-BF15-E28CEB5A541F}" dt="2024-05-24T03:06:43.768" v="3" actId="1076"/>
          <ac:spMkLst>
            <pc:docMk/>
            <pc:sldMk cId="4161138751" sldId="262"/>
            <ac:spMk id="6" creationId="{0E897474-4EBD-08AC-A501-A18F9760E479}"/>
          </ac:spMkLst>
        </pc:spChg>
      </pc:sldChg>
    </pc:docChg>
  </pc:docChgLst>
  <pc:docChgLst>
    <pc:chgData name="Rasa  Sevikul" userId="S::rasa@jpf.go.jp::fe310784-d92c-4b49-a02c-ea7a8b3353d2" providerId="AD" clId="Web-{F4ED5152-40D3-403C-B5B8-86053D6F3202}"/>
    <pc:docChg chg="delSld">
      <pc:chgData name="Rasa  Sevikul" userId="S::rasa@jpf.go.jp::fe310784-d92c-4b49-a02c-ea7a8b3353d2" providerId="AD" clId="Web-{F4ED5152-40D3-403C-B5B8-86053D6F3202}" dt="2023-05-22T03:43:58.609" v="0"/>
      <pc:docMkLst>
        <pc:docMk/>
      </pc:docMkLst>
      <pc:sldChg chg="del">
        <pc:chgData name="Rasa  Sevikul" userId="S::rasa@jpf.go.jp::fe310784-d92c-4b49-a02c-ea7a8b3353d2" providerId="AD" clId="Web-{F4ED5152-40D3-403C-B5B8-86053D6F3202}" dt="2023-05-22T03:43:58.609" v="0"/>
        <pc:sldMkLst>
          <pc:docMk/>
          <pc:sldMk cId="3032544836" sldId="301"/>
        </pc:sldMkLst>
      </pc:sldChg>
    </pc:docChg>
  </pc:docChgLst>
  <pc:docChgLst>
    <pc:chgData name="Mei Fukada" userId="4b4e81c0-5f69-430b-9e93-db87b6b5cf3b" providerId="ADAL" clId="{0C2B5672-805F-4A0A-B18F-A09AF9BC9439}"/>
    <pc:docChg chg="undo custSel addSld delSld modSld">
      <pc:chgData name="Mei Fukada" userId="4b4e81c0-5f69-430b-9e93-db87b6b5cf3b" providerId="ADAL" clId="{0C2B5672-805F-4A0A-B18F-A09AF9BC9439}" dt="2025-05-15T04:19:36.426" v="341"/>
      <pc:docMkLst>
        <pc:docMk/>
      </pc:docMkLst>
      <pc:sldChg chg="addSp delSp modSp mod">
        <pc:chgData name="Mei Fukada" userId="4b4e81c0-5f69-430b-9e93-db87b6b5cf3b" providerId="ADAL" clId="{0C2B5672-805F-4A0A-B18F-A09AF9BC9439}" dt="2025-05-02T10:15:22.509" v="30" actId="403"/>
        <pc:sldMkLst>
          <pc:docMk/>
          <pc:sldMk cId="2159198082" sldId="278"/>
        </pc:sldMkLst>
        <pc:spChg chg="mod">
          <ac:chgData name="Mei Fukada" userId="4b4e81c0-5f69-430b-9e93-db87b6b5cf3b" providerId="ADAL" clId="{0C2B5672-805F-4A0A-B18F-A09AF9BC9439}" dt="2025-05-02T10:15:22.509" v="30" actId="403"/>
          <ac:spMkLst>
            <pc:docMk/>
            <pc:sldMk cId="2159198082" sldId="278"/>
            <ac:spMk id="5" creationId="{00000000-0000-0000-0000-000000000000}"/>
          </ac:spMkLst>
        </pc:spChg>
        <pc:picChg chg="del">
          <ac:chgData name="Mei Fukada" userId="4b4e81c0-5f69-430b-9e93-db87b6b5cf3b" providerId="ADAL" clId="{0C2B5672-805F-4A0A-B18F-A09AF9BC9439}" dt="2025-05-02T10:14:20.106" v="0" actId="478"/>
          <ac:picMkLst>
            <pc:docMk/>
            <pc:sldMk cId="2159198082" sldId="278"/>
            <ac:picMk id="3" creationId="{FDBC7B40-CA60-4458-86DD-01802844E140}"/>
          </ac:picMkLst>
        </pc:picChg>
        <pc:picChg chg="add mod">
          <ac:chgData name="Mei Fukada" userId="4b4e81c0-5f69-430b-9e93-db87b6b5cf3b" providerId="ADAL" clId="{0C2B5672-805F-4A0A-B18F-A09AF9BC9439}" dt="2025-05-02T10:14:31.293" v="3"/>
          <ac:picMkLst>
            <pc:docMk/>
            <pc:sldMk cId="2159198082" sldId="278"/>
            <ac:picMk id="4" creationId="{26EEB165-4F7C-C04D-B87C-C3C45F80A96F}"/>
          </ac:picMkLst>
        </pc:picChg>
      </pc:sldChg>
      <pc:sldChg chg="modNotesTx">
        <pc:chgData name="Mei Fukada" userId="4b4e81c0-5f69-430b-9e93-db87b6b5cf3b" providerId="ADAL" clId="{0C2B5672-805F-4A0A-B18F-A09AF9BC9439}" dt="2025-05-02T10:17:46.751" v="122" actId="20577"/>
        <pc:sldMkLst>
          <pc:docMk/>
          <pc:sldMk cId="177233460" sldId="293"/>
        </pc:sldMkLst>
      </pc:sldChg>
      <pc:sldChg chg="modSp mod">
        <pc:chgData name="Mei Fukada" userId="4b4e81c0-5f69-430b-9e93-db87b6b5cf3b" providerId="ADAL" clId="{0C2B5672-805F-4A0A-B18F-A09AF9BC9439}" dt="2025-05-02T10:19:50.494" v="131" actId="1076"/>
        <pc:sldMkLst>
          <pc:docMk/>
          <pc:sldMk cId="1286723552" sldId="305"/>
        </pc:sldMkLst>
        <pc:spChg chg="mod">
          <ac:chgData name="Mei Fukada" userId="4b4e81c0-5f69-430b-9e93-db87b6b5cf3b" providerId="ADAL" clId="{0C2B5672-805F-4A0A-B18F-A09AF9BC9439}" dt="2025-05-02T10:19:50.494" v="131" actId="1076"/>
          <ac:spMkLst>
            <pc:docMk/>
            <pc:sldMk cId="1286723552" sldId="305"/>
            <ac:spMk id="3" creationId="{561A09C8-1EAC-465B-8847-C15B1B4F0931}"/>
          </ac:spMkLst>
        </pc:spChg>
      </pc:sldChg>
      <pc:sldChg chg="addSp delSp modSp mod">
        <pc:chgData name="Mei Fukada" userId="4b4e81c0-5f69-430b-9e93-db87b6b5cf3b" providerId="ADAL" clId="{0C2B5672-805F-4A0A-B18F-A09AF9BC9439}" dt="2025-05-02T10:20:13.187" v="137" actId="478"/>
        <pc:sldMkLst>
          <pc:docMk/>
          <pc:sldMk cId="271511483" sldId="306"/>
        </pc:sldMkLst>
        <pc:spChg chg="del mod">
          <ac:chgData name="Mei Fukada" userId="4b4e81c0-5f69-430b-9e93-db87b6b5cf3b" providerId="ADAL" clId="{0C2B5672-805F-4A0A-B18F-A09AF9BC9439}" dt="2025-05-02T10:20:02.669" v="135" actId="478"/>
          <ac:spMkLst>
            <pc:docMk/>
            <pc:sldMk cId="271511483" sldId="306"/>
            <ac:spMk id="3" creationId="{561A09C8-1EAC-465B-8847-C15B1B4F0931}"/>
          </ac:spMkLst>
        </pc:spChg>
        <pc:spChg chg="add mod">
          <ac:chgData name="Mei Fukada" userId="4b4e81c0-5f69-430b-9e93-db87b6b5cf3b" providerId="ADAL" clId="{0C2B5672-805F-4A0A-B18F-A09AF9BC9439}" dt="2025-05-02T10:20:08.371" v="136" actId="1076"/>
          <ac:spMkLst>
            <pc:docMk/>
            <pc:sldMk cId="271511483" sldId="306"/>
            <ac:spMk id="4" creationId="{4AB9D640-751E-8B50-A48E-1BE3981ED91C}"/>
          </ac:spMkLst>
        </pc:spChg>
        <pc:spChg chg="add del mod">
          <ac:chgData name="Mei Fukada" userId="4b4e81c0-5f69-430b-9e93-db87b6b5cf3b" providerId="ADAL" clId="{0C2B5672-805F-4A0A-B18F-A09AF9BC9439}" dt="2025-05-02T10:20:13.187" v="137" actId="478"/>
          <ac:spMkLst>
            <pc:docMk/>
            <pc:sldMk cId="271511483" sldId="306"/>
            <ac:spMk id="6" creationId="{6E0885B4-BE03-3BFA-ABB0-6F3F9D4D1C37}"/>
          </ac:spMkLst>
        </pc:spChg>
      </pc:sldChg>
      <pc:sldChg chg="add del">
        <pc:chgData name="Mei Fukada" userId="4b4e81c0-5f69-430b-9e93-db87b6b5cf3b" providerId="ADAL" clId="{0C2B5672-805F-4A0A-B18F-A09AF9BC9439}" dt="2025-05-15T02:58:51.994" v="140" actId="2696"/>
        <pc:sldMkLst>
          <pc:docMk/>
          <pc:sldMk cId="1617206650" sldId="312"/>
        </pc:sldMkLst>
      </pc:sldChg>
      <pc:sldChg chg="modSp add mod">
        <pc:chgData name="Mei Fukada" userId="4b4e81c0-5f69-430b-9e93-db87b6b5cf3b" providerId="ADAL" clId="{0C2B5672-805F-4A0A-B18F-A09AF9BC9439}" dt="2025-05-15T04:19:36.426" v="341"/>
        <pc:sldMkLst>
          <pc:docMk/>
          <pc:sldMk cId="116365417" sldId="313"/>
        </pc:sldMkLst>
        <pc:spChg chg="mod">
          <ac:chgData name="Mei Fukada" userId="4b4e81c0-5f69-430b-9e93-db87b6b5cf3b" providerId="ADAL" clId="{0C2B5672-805F-4A0A-B18F-A09AF9BC9439}" dt="2025-05-15T04:19:36.426" v="341"/>
          <ac:spMkLst>
            <pc:docMk/>
            <pc:sldMk cId="116365417" sldId="313"/>
            <ac:spMk id="3" creationId="{FAEBA4DC-31A9-1478-29E2-063B446A5C1D}"/>
          </ac:spMkLst>
        </pc:spChg>
      </pc:sldChg>
    </pc:docChg>
  </pc:docChgLst>
  <pc:docChgLst>
    <pc:chgData name="Preyawan Phositlimpagul" userId="516c888d-eece-4e06-ad99-7b467d4b00d5" providerId="ADAL" clId="{5B8AB1F7-AE4A-47FF-B395-A8DF7C2C75E2}"/>
    <pc:docChg chg="custSel modSld">
      <pc:chgData name="Preyawan Phositlimpagul" userId="516c888d-eece-4e06-ad99-7b467d4b00d5" providerId="ADAL" clId="{5B8AB1F7-AE4A-47FF-B395-A8DF7C2C75E2}" dt="2023-05-08T07:34:03.865" v="6"/>
      <pc:docMkLst>
        <pc:docMk/>
      </pc:docMkLst>
      <pc:sldChg chg="addCm delCm modCm">
        <pc:chgData name="Preyawan Phositlimpagul" userId="516c888d-eece-4e06-ad99-7b467d4b00d5" providerId="ADAL" clId="{5B8AB1F7-AE4A-47FF-B395-A8DF7C2C75E2}" dt="2023-05-08T07:34:03.865" v="6"/>
        <pc:sldMkLst>
          <pc:docMk/>
          <pc:sldMk cId="242775375" sldId="280"/>
        </pc:sldMkLst>
      </pc:sldChg>
    </pc:docChg>
  </pc:docChgLst>
  <pc:docChgLst>
    <pc:chgData name="jldintern1" userId="c239dbb3-80bf-437b-a6c1-5a5bf65cbf14" providerId="ADAL" clId="{A38A4AF2-9733-4AB6-B34F-F7FC3CC28EE9}"/>
    <pc:docChg chg="modSld">
      <pc:chgData name="jldintern1" userId="c239dbb3-80bf-437b-a6c1-5a5bf65cbf14" providerId="ADAL" clId="{A38A4AF2-9733-4AB6-B34F-F7FC3CC28EE9}" dt="2025-05-23T06:39:07.370" v="99" actId="20577"/>
      <pc:docMkLst>
        <pc:docMk/>
      </pc:docMkLst>
      <pc:sldChg chg="modNotesTx">
        <pc:chgData name="jldintern1" userId="c239dbb3-80bf-437b-a6c1-5a5bf65cbf14" providerId="ADAL" clId="{A38A4AF2-9733-4AB6-B34F-F7FC3CC28EE9}" dt="2025-05-23T06:37:44.558" v="36" actId="20577"/>
        <pc:sldMkLst>
          <pc:docMk/>
          <pc:sldMk cId="1743056891" sldId="256"/>
        </pc:sldMkLst>
      </pc:sldChg>
      <pc:sldChg chg="modNotesTx">
        <pc:chgData name="jldintern1" userId="c239dbb3-80bf-437b-a6c1-5a5bf65cbf14" providerId="ADAL" clId="{A38A4AF2-9733-4AB6-B34F-F7FC3CC28EE9}" dt="2025-05-23T06:38:10.710" v="44" actId="20577"/>
        <pc:sldMkLst>
          <pc:docMk/>
          <pc:sldMk cId="4161138751" sldId="262"/>
        </pc:sldMkLst>
      </pc:sldChg>
      <pc:sldChg chg="modNotesTx">
        <pc:chgData name="jldintern1" userId="c239dbb3-80bf-437b-a6c1-5a5bf65cbf14" providerId="ADAL" clId="{A38A4AF2-9733-4AB6-B34F-F7FC3CC28EE9}" dt="2025-05-23T06:39:07.370" v="99" actId="20577"/>
        <pc:sldMkLst>
          <pc:docMk/>
          <pc:sldMk cId="3104229892" sldId="264"/>
        </pc:sldMkLst>
      </pc:sldChg>
      <pc:sldChg chg="modNotesTx">
        <pc:chgData name="jldintern1" userId="c239dbb3-80bf-437b-a6c1-5a5bf65cbf14" providerId="ADAL" clId="{A38A4AF2-9733-4AB6-B34F-F7FC3CC28EE9}" dt="2025-05-23T06:38:21.248" v="47" actId="20577"/>
        <pc:sldMkLst>
          <pc:docMk/>
          <pc:sldMk cId="2223124689" sldId="277"/>
        </pc:sldMkLst>
      </pc:sldChg>
      <pc:sldChg chg="modNotesTx">
        <pc:chgData name="jldintern1" userId="c239dbb3-80bf-437b-a6c1-5a5bf65cbf14" providerId="ADAL" clId="{A38A4AF2-9733-4AB6-B34F-F7FC3CC28EE9}" dt="2025-05-23T06:38:08.555" v="43" actId="20577"/>
        <pc:sldMkLst>
          <pc:docMk/>
          <pc:sldMk cId="2159198082" sldId="278"/>
        </pc:sldMkLst>
      </pc:sldChg>
      <pc:sldChg chg="modNotesTx">
        <pc:chgData name="jldintern1" userId="c239dbb3-80bf-437b-a6c1-5a5bf65cbf14" providerId="ADAL" clId="{A38A4AF2-9733-4AB6-B34F-F7FC3CC28EE9}" dt="2025-05-23T06:37:50.442" v="38" actId="20577"/>
        <pc:sldMkLst>
          <pc:docMk/>
          <pc:sldMk cId="242775375" sldId="280"/>
        </pc:sldMkLst>
      </pc:sldChg>
      <pc:sldChg chg="modNotesTx">
        <pc:chgData name="jldintern1" userId="c239dbb3-80bf-437b-a6c1-5a5bf65cbf14" providerId="ADAL" clId="{A38A4AF2-9733-4AB6-B34F-F7FC3CC28EE9}" dt="2025-05-23T06:37:56.044" v="39" actId="20577"/>
        <pc:sldMkLst>
          <pc:docMk/>
          <pc:sldMk cId="228641797" sldId="281"/>
        </pc:sldMkLst>
      </pc:sldChg>
      <pc:sldChg chg="modNotesTx">
        <pc:chgData name="jldintern1" userId="c239dbb3-80bf-437b-a6c1-5a5bf65cbf14" providerId="ADAL" clId="{A38A4AF2-9733-4AB6-B34F-F7FC3CC28EE9}" dt="2025-05-23T06:37:58.582" v="40" actId="20577"/>
        <pc:sldMkLst>
          <pc:docMk/>
          <pc:sldMk cId="2557506008" sldId="289"/>
        </pc:sldMkLst>
      </pc:sldChg>
      <pc:sldChg chg="modNotesTx">
        <pc:chgData name="jldintern1" userId="c239dbb3-80bf-437b-a6c1-5a5bf65cbf14" providerId="ADAL" clId="{A38A4AF2-9733-4AB6-B34F-F7FC3CC28EE9}" dt="2025-05-23T06:38:01.898" v="41" actId="20577"/>
        <pc:sldMkLst>
          <pc:docMk/>
          <pc:sldMk cId="3856693747" sldId="290"/>
        </pc:sldMkLst>
      </pc:sldChg>
      <pc:sldChg chg="modNotesTx">
        <pc:chgData name="jldintern1" userId="c239dbb3-80bf-437b-a6c1-5a5bf65cbf14" providerId="ADAL" clId="{A38A4AF2-9733-4AB6-B34F-F7FC3CC28EE9}" dt="2025-05-23T06:38:14.368" v="45" actId="20577"/>
        <pc:sldMkLst>
          <pc:docMk/>
          <pc:sldMk cId="2625642493" sldId="291"/>
        </pc:sldMkLst>
      </pc:sldChg>
      <pc:sldChg chg="modNotesTx">
        <pc:chgData name="jldintern1" userId="c239dbb3-80bf-437b-a6c1-5a5bf65cbf14" providerId="ADAL" clId="{A38A4AF2-9733-4AB6-B34F-F7FC3CC28EE9}" dt="2025-05-23T06:38:17.274" v="46" actId="20577"/>
        <pc:sldMkLst>
          <pc:docMk/>
          <pc:sldMk cId="2923667425" sldId="292"/>
        </pc:sldMkLst>
      </pc:sldChg>
      <pc:sldChg chg="modNotesTx">
        <pc:chgData name="jldintern1" userId="c239dbb3-80bf-437b-a6c1-5a5bf65cbf14" providerId="ADAL" clId="{A38A4AF2-9733-4AB6-B34F-F7FC3CC28EE9}" dt="2025-05-23T06:38:25.878" v="49" actId="20577"/>
        <pc:sldMkLst>
          <pc:docMk/>
          <pc:sldMk cId="177233460" sldId="293"/>
        </pc:sldMkLst>
      </pc:sldChg>
      <pc:sldChg chg="modNotesTx">
        <pc:chgData name="jldintern1" userId="c239dbb3-80bf-437b-a6c1-5a5bf65cbf14" providerId="ADAL" clId="{A38A4AF2-9733-4AB6-B34F-F7FC3CC28EE9}" dt="2025-05-23T06:38:34.368" v="52" actId="20577"/>
        <pc:sldMkLst>
          <pc:docMk/>
          <pc:sldMk cId="3922407355" sldId="294"/>
        </pc:sldMkLst>
      </pc:sldChg>
      <pc:sldChg chg="modNotesTx">
        <pc:chgData name="jldintern1" userId="c239dbb3-80bf-437b-a6c1-5a5bf65cbf14" providerId="ADAL" clId="{A38A4AF2-9733-4AB6-B34F-F7FC3CC28EE9}" dt="2025-05-23T06:38:32.112" v="51" actId="20577"/>
        <pc:sldMkLst>
          <pc:docMk/>
          <pc:sldMk cId="4093064325" sldId="295"/>
        </pc:sldMkLst>
      </pc:sldChg>
      <pc:sldChg chg="modNotesTx">
        <pc:chgData name="jldintern1" userId="c239dbb3-80bf-437b-a6c1-5a5bf65cbf14" providerId="ADAL" clId="{A38A4AF2-9733-4AB6-B34F-F7FC3CC28EE9}" dt="2025-05-23T06:38:54.327" v="58" actId="20577"/>
        <pc:sldMkLst>
          <pc:docMk/>
          <pc:sldMk cId="1865204980" sldId="296"/>
        </pc:sldMkLst>
      </pc:sldChg>
      <pc:sldChg chg="modNotesTx">
        <pc:chgData name="jldintern1" userId="c239dbb3-80bf-437b-a6c1-5a5bf65cbf14" providerId="ADAL" clId="{A38A4AF2-9733-4AB6-B34F-F7FC3CC28EE9}" dt="2025-05-23T06:38:59.032" v="60" actId="20577"/>
        <pc:sldMkLst>
          <pc:docMk/>
          <pc:sldMk cId="780266990" sldId="297"/>
        </pc:sldMkLst>
      </pc:sldChg>
      <pc:sldChg chg="modNotesTx">
        <pc:chgData name="jldintern1" userId="c239dbb3-80bf-437b-a6c1-5a5bf65cbf14" providerId="ADAL" clId="{A38A4AF2-9733-4AB6-B34F-F7FC3CC28EE9}" dt="2025-05-23T06:39:01.444" v="61" actId="20577"/>
        <pc:sldMkLst>
          <pc:docMk/>
          <pc:sldMk cId="1458960430" sldId="299"/>
        </pc:sldMkLst>
      </pc:sldChg>
      <pc:sldChg chg="modNotesTx">
        <pc:chgData name="jldintern1" userId="c239dbb3-80bf-437b-a6c1-5a5bf65cbf14" providerId="ADAL" clId="{A38A4AF2-9733-4AB6-B34F-F7FC3CC28EE9}" dt="2025-05-23T06:38:29.160" v="50" actId="20577"/>
        <pc:sldMkLst>
          <pc:docMk/>
          <pc:sldMk cId="2027581" sldId="300"/>
        </pc:sldMkLst>
      </pc:sldChg>
      <pc:sldChg chg="modNotesTx">
        <pc:chgData name="jldintern1" userId="c239dbb3-80bf-437b-a6c1-5a5bf65cbf14" providerId="ADAL" clId="{A38A4AF2-9733-4AB6-B34F-F7FC3CC28EE9}" dt="2025-05-23T06:38:37.149" v="53" actId="20577"/>
        <pc:sldMkLst>
          <pc:docMk/>
          <pc:sldMk cId="3062715757" sldId="302"/>
        </pc:sldMkLst>
      </pc:sldChg>
      <pc:sldChg chg="modNotesTx">
        <pc:chgData name="jldintern1" userId="c239dbb3-80bf-437b-a6c1-5a5bf65cbf14" providerId="ADAL" clId="{A38A4AF2-9733-4AB6-B34F-F7FC3CC28EE9}" dt="2025-05-23T06:38:06.017" v="42" actId="20577"/>
        <pc:sldMkLst>
          <pc:docMk/>
          <pc:sldMk cId="916964188" sldId="303"/>
        </pc:sldMkLst>
      </pc:sldChg>
      <pc:sldChg chg="modNotesTx">
        <pc:chgData name="jldintern1" userId="c239dbb3-80bf-437b-a6c1-5a5bf65cbf14" providerId="ADAL" clId="{A38A4AF2-9733-4AB6-B34F-F7FC3CC28EE9}" dt="2025-05-23T06:38:40.959" v="54" actId="20577"/>
        <pc:sldMkLst>
          <pc:docMk/>
          <pc:sldMk cId="1897015592" sldId="304"/>
        </pc:sldMkLst>
      </pc:sldChg>
      <pc:sldChg chg="modNotesTx">
        <pc:chgData name="jldintern1" userId="c239dbb3-80bf-437b-a6c1-5a5bf65cbf14" providerId="ADAL" clId="{A38A4AF2-9733-4AB6-B34F-F7FC3CC28EE9}" dt="2025-05-23T06:38:47.063" v="55" actId="20577"/>
        <pc:sldMkLst>
          <pc:docMk/>
          <pc:sldMk cId="1286723552" sldId="305"/>
        </pc:sldMkLst>
      </pc:sldChg>
      <pc:sldChg chg="modNotesTx">
        <pc:chgData name="jldintern1" userId="c239dbb3-80bf-437b-a6c1-5a5bf65cbf14" providerId="ADAL" clId="{A38A4AF2-9733-4AB6-B34F-F7FC3CC28EE9}" dt="2025-05-23T06:38:49.783" v="56" actId="20577"/>
        <pc:sldMkLst>
          <pc:docMk/>
          <pc:sldMk cId="271511483" sldId="306"/>
        </pc:sldMkLst>
      </pc:sldChg>
      <pc:sldChg chg="modNotesTx">
        <pc:chgData name="jldintern1" userId="c239dbb3-80bf-437b-a6c1-5a5bf65cbf14" providerId="ADAL" clId="{A38A4AF2-9733-4AB6-B34F-F7FC3CC28EE9}" dt="2025-05-23T06:38:52.335" v="57" actId="20577"/>
        <pc:sldMkLst>
          <pc:docMk/>
          <pc:sldMk cId="2443347695" sldId="307"/>
        </pc:sldMkLst>
      </pc:sldChg>
      <pc:sldChg chg="modNotesTx">
        <pc:chgData name="jldintern1" userId="c239dbb3-80bf-437b-a6c1-5a5bf65cbf14" providerId="ADAL" clId="{A38A4AF2-9733-4AB6-B34F-F7FC3CC28EE9}" dt="2025-05-23T06:38:56.175" v="59" actId="20577"/>
        <pc:sldMkLst>
          <pc:docMk/>
          <pc:sldMk cId="2532244021" sldId="308"/>
        </pc:sldMkLst>
      </pc:sldChg>
    </pc:docChg>
  </pc:docChgLst>
  <pc:docChgLst>
    <pc:chgData name="Narisara Thongmee" userId="6757c35e-10a4-4930-b694-0eb276fcf2f1" providerId="ADAL" clId="{C4CD6C56-8C70-4567-BE85-4B7235EDE1A1}"/>
    <pc:docChg chg="custSel modSld">
      <pc:chgData name="Narisara Thongmee" userId="6757c35e-10a4-4930-b694-0eb276fcf2f1" providerId="ADAL" clId="{C4CD6C56-8C70-4567-BE85-4B7235EDE1A1}" dt="2025-05-07T05:53:33.427" v="2" actId="1592"/>
      <pc:docMkLst>
        <pc:docMk/>
      </pc:docMkLst>
      <pc:sldChg chg="delCm">
        <pc:chgData name="Narisara Thongmee" userId="6757c35e-10a4-4930-b694-0eb276fcf2f1" providerId="ADAL" clId="{C4CD6C56-8C70-4567-BE85-4B7235EDE1A1}" dt="2025-05-07T05:53:33.427" v="2" actId="1592"/>
        <pc:sldMkLst>
          <pc:docMk/>
          <pc:sldMk cId="242775375" sldId="280"/>
        </pc:sldMkLst>
      </pc:sldChg>
      <pc:sldChg chg="modSp">
        <pc:chgData name="Narisara Thongmee" userId="6757c35e-10a4-4930-b694-0eb276fcf2f1" providerId="ADAL" clId="{C4CD6C56-8C70-4567-BE85-4B7235EDE1A1}" dt="2025-05-07T04:34:55.300" v="0" actId="20577"/>
        <pc:sldMkLst>
          <pc:docMk/>
          <pc:sldMk cId="916964188" sldId="303"/>
        </pc:sldMkLst>
        <pc:spChg chg="mod">
          <ac:chgData name="Narisara Thongmee" userId="6757c35e-10a4-4930-b694-0eb276fcf2f1" providerId="ADAL" clId="{C4CD6C56-8C70-4567-BE85-4B7235EDE1A1}" dt="2025-05-07T04:34:55.300" v="0" actId="20577"/>
          <ac:spMkLst>
            <pc:docMk/>
            <pc:sldMk cId="916964188" sldId="303"/>
            <ac:spMk id="8" creationId="{6E6FA669-EDCE-4F0D-909C-5C3AACF13F6E}"/>
          </ac:spMkLst>
        </pc:spChg>
      </pc:sldChg>
    </pc:docChg>
  </pc:docChgLst>
  <pc:docChgLst>
    <pc:chgData name="Maiko Kondo" userId="08723079-52d7-44d4-b094-d03874e15015" providerId="ADAL" clId="{ADB98270-03E6-47AE-86E6-EE60ED3018F8}"/>
    <pc:docChg chg="custSel modSld">
      <pc:chgData name="Maiko Kondo" userId="08723079-52d7-44d4-b094-d03874e15015" providerId="ADAL" clId="{ADB98270-03E6-47AE-86E6-EE60ED3018F8}" dt="2023-04-25T05:55:22.548" v="3"/>
      <pc:docMkLst>
        <pc:docMk/>
      </pc:docMkLst>
      <pc:sldChg chg="addCm modCm">
        <pc:chgData name="Maiko Kondo" userId="08723079-52d7-44d4-b094-d03874e15015" providerId="ADAL" clId="{ADB98270-03E6-47AE-86E6-EE60ED3018F8}" dt="2023-04-25T05:55:22.548" v="3"/>
        <pc:sldMkLst>
          <pc:docMk/>
          <pc:sldMk cId="780266990" sldId="297"/>
        </pc:sldMkLst>
      </pc:sldChg>
      <pc:sldChg chg="addCm modCm">
        <pc:chgData name="Maiko Kondo" userId="08723079-52d7-44d4-b094-d03874e15015" providerId="ADAL" clId="{ADB98270-03E6-47AE-86E6-EE60ED3018F8}" dt="2023-04-25T05:51:12.811" v="1"/>
        <pc:sldMkLst>
          <pc:docMk/>
          <pc:sldMk cId="3062715757" sldId="302"/>
        </pc:sldMkLst>
      </pc:sldChg>
    </pc:docChg>
  </pc:docChgLst>
  <pc:docChgLst>
    <pc:chgData name="Rasa  Sevikul" userId="fe310784-d92c-4b49-a02c-ea7a8b3353d2" providerId="ADAL" clId="{D78E364E-7589-44AD-9D5C-9CFE3D1CEF6C}"/>
    <pc:docChg chg="undo redo custSel addSld delSld modSld sldOrd">
      <pc:chgData name="Rasa  Sevikul" userId="fe310784-d92c-4b49-a02c-ea7a8b3353d2" providerId="ADAL" clId="{D78E364E-7589-44AD-9D5C-9CFE3D1CEF6C}" dt="2023-04-25T04:30:43.271" v="11695" actId="20577"/>
      <pc:docMkLst>
        <pc:docMk/>
      </pc:docMkLst>
      <pc:sldChg chg="addSp delSp modSp mod modNotesTx">
        <pc:chgData name="Rasa  Sevikul" userId="fe310784-d92c-4b49-a02c-ea7a8b3353d2" providerId="ADAL" clId="{D78E364E-7589-44AD-9D5C-9CFE3D1CEF6C}" dt="2023-04-12T03:11:27.806" v="313" actId="20577"/>
        <pc:sldMkLst>
          <pc:docMk/>
          <pc:sldMk cId="1743056891" sldId="256"/>
        </pc:sldMkLst>
        <pc:spChg chg="mod">
          <ac:chgData name="Rasa  Sevikul" userId="fe310784-d92c-4b49-a02c-ea7a8b3353d2" providerId="ADAL" clId="{D78E364E-7589-44AD-9D5C-9CFE3D1CEF6C}" dt="2023-04-07T08:58:34.419" v="67" actId="20577"/>
          <ac:spMkLst>
            <pc:docMk/>
            <pc:sldMk cId="1743056891" sldId="256"/>
            <ac:spMk id="2" creationId="{00000000-0000-0000-0000-000000000000}"/>
          </ac:spMkLst>
        </pc:spChg>
        <pc:spChg chg="del">
          <ac:chgData name="Rasa  Sevikul" userId="fe310784-d92c-4b49-a02c-ea7a8b3353d2" providerId="ADAL" clId="{D78E364E-7589-44AD-9D5C-9CFE3D1CEF6C}" dt="2023-04-07T08:24:39.171" v="45" actId="478"/>
          <ac:spMkLst>
            <pc:docMk/>
            <pc:sldMk cId="1743056891" sldId="256"/>
            <ac:spMk id="4" creationId="{00000000-0000-0000-0000-000000000000}"/>
          </ac:spMkLst>
        </pc:spChg>
        <pc:spChg chg="mod">
          <ac:chgData name="Rasa  Sevikul" userId="fe310784-d92c-4b49-a02c-ea7a8b3353d2" providerId="ADAL" clId="{D78E364E-7589-44AD-9D5C-9CFE3D1CEF6C}" dt="2023-04-11T09:19:35.201" v="166" actId="20577"/>
          <ac:spMkLst>
            <pc:docMk/>
            <pc:sldMk cId="1743056891" sldId="256"/>
            <ac:spMk id="18" creationId="{00000000-0000-0000-0000-000000000000}"/>
          </ac:spMkLst>
        </pc:spChg>
        <pc:picChg chg="del">
          <ac:chgData name="Rasa  Sevikul" userId="fe310784-d92c-4b49-a02c-ea7a8b3353d2" providerId="ADAL" clId="{D78E364E-7589-44AD-9D5C-9CFE3D1CEF6C}" dt="2023-04-07T08:02:34.415" v="27" actId="478"/>
          <ac:picMkLst>
            <pc:docMk/>
            <pc:sldMk cId="1743056891" sldId="256"/>
            <ac:picMk id="5" creationId="{36E6B9AE-4CEF-4807-A152-C48C9CA8D87A}"/>
          </ac:picMkLst>
        </pc:picChg>
        <pc:picChg chg="add del mod">
          <ac:chgData name="Rasa  Sevikul" userId="fe310784-d92c-4b49-a02c-ea7a8b3353d2" providerId="ADAL" clId="{D78E364E-7589-44AD-9D5C-9CFE3D1CEF6C}" dt="2023-04-07T08:24:04.817" v="36" actId="478"/>
          <ac:picMkLst>
            <pc:docMk/>
            <pc:sldMk cId="1743056891" sldId="256"/>
            <ac:picMk id="6" creationId="{0FBD7181-0384-4B5E-AE15-E5C6CFAEA38D}"/>
          </ac:picMkLst>
        </pc:picChg>
        <pc:picChg chg="add del mod">
          <ac:chgData name="Rasa  Sevikul" userId="fe310784-d92c-4b49-a02c-ea7a8b3353d2" providerId="ADAL" clId="{D78E364E-7589-44AD-9D5C-9CFE3D1CEF6C}" dt="2023-04-07T08:58:43.755" v="68" actId="478"/>
          <ac:picMkLst>
            <pc:docMk/>
            <pc:sldMk cId="1743056891" sldId="256"/>
            <ac:picMk id="8" creationId="{AC69998E-C1FC-4FB3-B599-367E9357B28D}"/>
          </ac:picMkLst>
        </pc:picChg>
        <pc:picChg chg="add mod">
          <ac:chgData name="Rasa  Sevikul" userId="fe310784-d92c-4b49-a02c-ea7a8b3353d2" providerId="ADAL" clId="{D78E364E-7589-44AD-9D5C-9CFE3D1CEF6C}" dt="2023-04-07T08:58:50.879" v="73" actId="1440"/>
          <ac:picMkLst>
            <pc:docMk/>
            <pc:sldMk cId="1743056891" sldId="256"/>
            <ac:picMk id="10" creationId="{9929DD06-CC24-4224-A5C7-BA9BC3DEDFC9}"/>
          </ac:picMkLst>
        </pc:picChg>
        <pc:picChg chg="mod">
          <ac:chgData name="Rasa  Sevikul" userId="fe310784-d92c-4b49-a02c-ea7a8b3353d2" providerId="ADAL" clId="{D78E364E-7589-44AD-9D5C-9CFE3D1CEF6C}" dt="2023-04-07T09:04:40.992" v="74" actId="1076"/>
          <ac:picMkLst>
            <pc:docMk/>
            <pc:sldMk cId="1743056891" sldId="256"/>
            <ac:picMk id="11" creationId="{1D59DF53-DC55-485F-AF34-FCEACCC3D955}"/>
          </ac:picMkLst>
        </pc:picChg>
      </pc:sldChg>
      <pc:sldChg chg="modSp mod modNotesTx">
        <pc:chgData name="Rasa  Sevikul" userId="fe310784-d92c-4b49-a02c-ea7a8b3353d2" providerId="ADAL" clId="{D78E364E-7589-44AD-9D5C-9CFE3D1CEF6C}" dt="2023-04-12T03:18:02.607" v="1104" actId="20577"/>
        <pc:sldMkLst>
          <pc:docMk/>
          <pc:sldMk cId="4161138751" sldId="262"/>
        </pc:sldMkLst>
        <pc:spChg chg="mod">
          <ac:chgData name="Rasa  Sevikul" userId="fe310784-d92c-4b49-a02c-ea7a8b3353d2" providerId="ADAL" clId="{D78E364E-7589-44AD-9D5C-9CFE3D1CEF6C}" dt="2023-04-11T09:20:08.841" v="212" actId="14100"/>
          <ac:spMkLst>
            <pc:docMk/>
            <pc:sldMk cId="4161138751" sldId="262"/>
            <ac:spMk id="2" creationId="{00000000-0000-0000-0000-000000000000}"/>
          </ac:spMkLst>
        </pc:spChg>
        <pc:spChg chg="mod">
          <ac:chgData name="Rasa  Sevikul" userId="fe310784-d92c-4b49-a02c-ea7a8b3353d2" providerId="ADAL" clId="{D78E364E-7589-44AD-9D5C-9CFE3D1CEF6C}" dt="2023-04-12T03:18:02.607" v="1104" actId="20577"/>
          <ac:spMkLst>
            <pc:docMk/>
            <pc:sldMk cId="4161138751" sldId="262"/>
            <ac:spMk id="3" creationId="{00000000-0000-0000-0000-000000000000}"/>
          </ac:spMkLst>
        </pc:spChg>
      </pc:sldChg>
      <pc:sldChg chg="addSp modSp mod modNotesTx">
        <pc:chgData name="Rasa  Sevikul" userId="fe310784-d92c-4b49-a02c-ea7a8b3353d2" providerId="ADAL" clId="{D78E364E-7589-44AD-9D5C-9CFE3D1CEF6C}" dt="2023-04-25T04:27:01.366" v="11389" actId="1076"/>
        <pc:sldMkLst>
          <pc:docMk/>
          <pc:sldMk cId="3104229892" sldId="264"/>
        </pc:sldMkLst>
        <pc:spChg chg="mod">
          <ac:chgData name="Rasa  Sevikul" userId="fe310784-d92c-4b49-a02c-ea7a8b3353d2" providerId="ADAL" clId="{D78E364E-7589-44AD-9D5C-9CFE3D1CEF6C}" dt="2023-04-25T04:26:48.869" v="11384" actId="1076"/>
          <ac:spMkLst>
            <pc:docMk/>
            <pc:sldMk cId="3104229892" sldId="264"/>
            <ac:spMk id="8" creationId="{00000000-0000-0000-0000-000000000000}"/>
          </ac:spMkLst>
        </pc:spChg>
        <pc:spChg chg="mod">
          <ac:chgData name="Rasa  Sevikul" userId="fe310784-d92c-4b49-a02c-ea7a8b3353d2" providerId="ADAL" clId="{D78E364E-7589-44AD-9D5C-9CFE3D1CEF6C}" dt="2023-04-25T04:26:51.036" v="11385" actId="1076"/>
          <ac:spMkLst>
            <pc:docMk/>
            <pc:sldMk cId="3104229892" sldId="264"/>
            <ac:spMk id="9" creationId="{00000000-0000-0000-0000-000000000000}"/>
          </ac:spMkLst>
        </pc:spChg>
        <pc:spChg chg="mod">
          <ac:chgData name="Rasa  Sevikul" userId="fe310784-d92c-4b49-a02c-ea7a8b3353d2" providerId="ADAL" clId="{D78E364E-7589-44AD-9D5C-9CFE3D1CEF6C}" dt="2023-04-25T04:23:31.683" v="11288" actId="20577"/>
          <ac:spMkLst>
            <pc:docMk/>
            <pc:sldMk cId="3104229892" sldId="264"/>
            <ac:spMk id="10" creationId="{00000000-0000-0000-0000-000000000000}"/>
          </ac:spMkLst>
        </pc:spChg>
        <pc:picChg chg="add mod">
          <ac:chgData name="Rasa  Sevikul" userId="fe310784-d92c-4b49-a02c-ea7a8b3353d2" providerId="ADAL" clId="{D78E364E-7589-44AD-9D5C-9CFE3D1CEF6C}" dt="2023-04-25T04:27:01.366" v="11389" actId="1076"/>
          <ac:picMkLst>
            <pc:docMk/>
            <pc:sldMk cId="3104229892" sldId="264"/>
            <ac:picMk id="5" creationId="{A7D77362-2256-4D44-912F-768482196376}"/>
          </ac:picMkLst>
        </pc:picChg>
      </pc:sldChg>
      <pc:sldChg chg="addSp delSp modSp mod ord delAnim modNotesTx">
        <pc:chgData name="Rasa  Sevikul" userId="fe310784-d92c-4b49-a02c-ea7a8b3353d2" providerId="ADAL" clId="{D78E364E-7589-44AD-9D5C-9CFE3D1CEF6C}" dt="2023-04-24T08:51:59.332" v="8765" actId="20577"/>
        <pc:sldMkLst>
          <pc:docMk/>
          <pc:sldMk cId="2223124689" sldId="277"/>
        </pc:sldMkLst>
        <pc:spChg chg="mod">
          <ac:chgData name="Rasa  Sevikul" userId="fe310784-d92c-4b49-a02c-ea7a8b3353d2" providerId="ADAL" clId="{D78E364E-7589-44AD-9D5C-9CFE3D1CEF6C}" dt="2023-04-18T08:01:43.085" v="2809" actId="20577"/>
          <ac:spMkLst>
            <pc:docMk/>
            <pc:sldMk cId="2223124689" sldId="277"/>
            <ac:spMk id="2" creationId="{00000000-0000-0000-0000-000000000000}"/>
          </ac:spMkLst>
        </pc:spChg>
        <pc:spChg chg="mod">
          <ac:chgData name="Rasa  Sevikul" userId="fe310784-d92c-4b49-a02c-ea7a8b3353d2" providerId="ADAL" clId="{D78E364E-7589-44AD-9D5C-9CFE3D1CEF6C}" dt="2023-04-18T09:15:50.725" v="3510" actId="1076"/>
          <ac:spMkLst>
            <pc:docMk/>
            <pc:sldMk cId="2223124689" sldId="277"/>
            <ac:spMk id="5" creationId="{00000000-0000-0000-0000-000000000000}"/>
          </ac:spMkLst>
        </pc:spChg>
        <pc:spChg chg="mod">
          <ac:chgData name="Rasa  Sevikul" userId="fe310784-d92c-4b49-a02c-ea7a8b3353d2" providerId="ADAL" clId="{D78E364E-7589-44AD-9D5C-9CFE3D1CEF6C}" dt="2023-04-18T09:15:55.019" v="3511" actId="1076"/>
          <ac:spMkLst>
            <pc:docMk/>
            <pc:sldMk cId="2223124689" sldId="277"/>
            <ac:spMk id="11" creationId="{00000000-0000-0000-0000-000000000000}"/>
          </ac:spMkLst>
        </pc:spChg>
        <pc:picChg chg="del">
          <ac:chgData name="Rasa  Sevikul" userId="fe310784-d92c-4b49-a02c-ea7a8b3353d2" providerId="ADAL" clId="{D78E364E-7589-44AD-9D5C-9CFE3D1CEF6C}" dt="2023-04-12T08:17:54.080" v="2062" actId="478"/>
          <ac:picMkLst>
            <pc:docMk/>
            <pc:sldMk cId="2223124689" sldId="277"/>
            <ac:picMk id="4" creationId="{4928D716-FB9B-41BD-B781-1CA8F84E14C2}"/>
          </ac:picMkLst>
        </pc:picChg>
        <pc:picChg chg="add mod">
          <ac:chgData name="Rasa  Sevikul" userId="fe310784-d92c-4b49-a02c-ea7a8b3353d2" providerId="ADAL" clId="{D78E364E-7589-44AD-9D5C-9CFE3D1CEF6C}" dt="2023-04-18T09:22:29.020" v="3518" actId="1076"/>
          <ac:picMkLst>
            <pc:docMk/>
            <pc:sldMk cId="2223124689" sldId="277"/>
            <ac:picMk id="4" creationId="{6325E2A9-06E8-4FF9-8403-2C7F75B3F193}"/>
          </ac:picMkLst>
        </pc:picChg>
        <pc:picChg chg="del">
          <ac:chgData name="Rasa  Sevikul" userId="fe310784-d92c-4b49-a02c-ea7a8b3353d2" providerId="ADAL" clId="{D78E364E-7589-44AD-9D5C-9CFE3D1CEF6C}" dt="2023-04-12T08:17:56.215" v="2063" actId="478"/>
          <ac:picMkLst>
            <pc:docMk/>
            <pc:sldMk cId="2223124689" sldId="277"/>
            <ac:picMk id="8" creationId="{BDFADCCD-0F26-4A75-BA94-33085E83243E}"/>
          </ac:picMkLst>
        </pc:picChg>
        <pc:picChg chg="add del mod">
          <ac:chgData name="Rasa  Sevikul" userId="fe310784-d92c-4b49-a02c-ea7a8b3353d2" providerId="ADAL" clId="{D78E364E-7589-44AD-9D5C-9CFE3D1CEF6C}" dt="2023-04-18T09:16:00.348" v="3512" actId="478"/>
          <ac:picMkLst>
            <pc:docMk/>
            <pc:sldMk cId="2223124689" sldId="277"/>
            <ac:picMk id="10" creationId="{5049C261-114A-4ADF-97A9-2F1B2E84E180}"/>
          </ac:picMkLst>
        </pc:picChg>
      </pc:sldChg>
      <pc:sldChg chg="addSp delSp modSp mod modNotesTx">
        <pc:chgData name="Rasa  Sevikul" userId="fe310784-d92c-4b49-a02c-ea7a8b3353d2" providerId="ADAL" clId="{D78E364E-7589-44AD-9D5C-9CFE3D1CEF6C}" dt="2023-04-12T03:34:17.001" v="1252" actId="20577"/>
        <pc:sldMkLst>
          <pc:docMk/>
          <pc:sldMk cId="2159198082" sldId="278"/>
        </pc:sldMkLst>
        <pc:spChg chg="mod">
          <ac:chgData name="Rasa  Sevikul" userId="fe310784-d92c-4b49-a02c-ea7a8b3353d2" providerId="ADAL" clId="{D78E364E-7589-44AD-9D5C-9CFE3D1CEF6C}" dt="2023-04-12T03:19:49.175" v="1206" actId="20577"/>
          <ac:spMkLst>
            <pc:docMk/>
            <pc:sldMk cId="2159198082" sldId="278"/>
            <ac:spMk id="2" creationId="{00000000-0000-0000-0000-000000000000}"/>
          </ac:spMkLst>
        </pc:spChg>
        <pc:spChg chg="mod">
          <ac:chgData name="Rasa  Sevikul" userId="fe310784-d92c-4b49-a02c-ea7a8b3353d2" providerId="ADAL" clId="{D78E364E-7589-44AD-9D5C-9CFE3D1CEF6C}" dt="2023-04-12T03:19:53.034" v="1207"/>
          <ac:spMkLst>
            <pc:docMk/>
            <pc:sldMk cId="2159198082" sldId="278"/>
            <ac:spMk id="5" creationId="{00000000-0000-0000-0000-000000000000}"/>
          </ac:spMkLst>
        </pc:spChg>
        <pc:picChg chg="add">
          <ac:chgData name="Rasa  Sevikul" userId="fe310784-d92c-4b49-a02c-ea7a8b3353d2" providerId="ADAL" clId="{D78E364E-7589-44AD-9D5C-9CFE3D1CEF6C}" dt="2023-04-12T03:20:09.606" v="1208"/>
          <ac:picMkLst>
            <pc:docMk/>
            <pc:sldMk cId="2159198082" sldId="278"/>
            <ac:picMk id="3" creationId="{FDBC7B40-CA60-4458-86DD-01802844E140}"/>
          </ac:picMkLst>
        </pc:picChg>
        <pc:picChg chg="add del">
          <ac:chgData name="Rasa  Sevikul" userId="fe310784-d92c-4b49-a02c-ea7a8b3353d2" providerId="ADAL" clId="{D78E364E-7589-44AD-9D5C-9CFE3D1CEF6C}" dt="2023-04-12T03:19:34.067" v="1169" actId="478"/>
          <ac:picMkLst>
            <pc:docMk/>
            <pc:sldMk cId="2159198082" sldId="278"/>
            <ac:picMk id="6" creationId="{EBE504A1-96BF-4596-BE3E-16AB6FA2E853}"/>
          </ac:picMkLst>
        </pc:picChg>
      </pc:sldChg>
      <pc:sldChg chg="addSp delSp modSp mod modNotesTx">
        <pc:chgData name="Rasa  Sevikul" userId="fe310784-d92c-4b49-a02c-ea7a8b3353d2" providerId="ADAL" clId="{D78E364E-7589-44AD-9D5C-9CFE3D1CEF6C}" dt="2023-04-18T06:53:09.355" v="2364" actId="20577"/>
        <pc:sldMkLst>
          <pc:docMk/>
          <pc:sldMk cId="242775375" sldId="280"/>
        </pc:sldMkLst>
        <pc:spChg chg="mod">
          <ac:chgData name="Rasa  Sevikul" userId="fe310784-d92c-4b49-a02c-ea7a8b3353d2" providerId="ADAL" clId="{D78E364E-7589-44AD-9D5C-9CFE3D1CEF6C}" dt="2023-04-12T05:47:16.777" v="1356" actId="20577"/>
          <ac:spMkLst>
            <pc:docMk/>
            <pc:sldMk cId="242775375" sldId="280"/>
            <ac:spMk id="5" creationId="{00000000-0000-0000-0000-000000000000}"/>
          </ac:spMkLst>
        </pc:spChg>
        <pc:spChg chg="mod">
          <ac:chgData name="Rasa  Sevikul" userId="fe310784-d92c-4b49-a02c-ea7a8b3353d2" providerId="ADAL" clId="{D78E364E-7589-44AD-9D5C-9CFE3D1CEF6C}" dt="2023-04-18T06:53:09.355" v="2364" actId="20577"/>
          <ac:spMkLst>
            <pc:docMk/>
            <pc:sldMk cId="242775375" sldId="280"/>
            <ac:spMk id="6" creationId="{00000000-0000-0000-0000-000000000000}"/>
          </ac:spMkLst>
        </pc:spChg>
        <pc:spChg chg="del">
          <ac:chgData name="Rasa  Sevikul" userId="fe310784-d92c-4b49-a02c-ea7a8b3353d2" providerId="ADAL" clId="{D78E364E-7589-44AD-9D5C-9CFE3D1CEF6C}" dt="2023-04-12T03:34:26.667" v="1254" actId="478"/>
          <ac:spMkLst>
            <pc:docMk/>
            <pc:sldMk cId="242775375" sldId="280"/>
            <ac:spMk id="16" creationId="{39E2E8B4-A121-47D9-B4DE-2C3E8E5FCD8B}"/>
          </ac:spMkLst>
        </pc:spChg>
        <pc:spChg chg="del">
          <ac:chgData name="Rasa  Sevikul" userId="fe310784-d92c-4b49-a02c-ea7a8b3353d2" providerId="ADAL" clId="{D78E364E-7589-44AD-9D5C-9CFE3D1CEF6C}" dt="2023-04-12T03:34:30.027" v="1255" actId="478"/>
          <ac:spMkLst>
            <pc:docMk/>
            <pc:sldMk cId="242775375" sldId="280"/>
            <ac:spMk id="17" creationId="{9BE500EC-B150-422E-A57B-6AEE55AAB6DD}"/>
          </ac:spMkLst>
        </pc:spChg>
        <pc:spChg chg="del">
          <ac:chgData name="Rasa  Sevikul" userId="fe310784-d92c-4b49-a02c-ea7a8b3353d2" providerId="ADAL" clId="{D78E364E-7589-44AD-9D5C-9CFE3D1CEF6C}" dt="2023-04-12T03:34:30.027" v="1255" actId="478"/>
          <ac:spMkLst>
            <pc:docMk/>
            <pc:sldMk cId="242775375" sldId="280"/>
            <ac:spMk id="18" creationId="{40D18107-C808-4973-BCA3-7BFB4251F638}"/>
          </ac:spMkLst>
        </pc:spChg>
        <pc:spChg chg="del">
          <ac:chgData name="Rasa  Sevikul" userId="fe310784-d92c-4b49-a02c-ea7a8b3353d2" providerId="ADAL" clId="{D78E364E-7589-44AD-9D5C-9CFE3D1CEF6C}" dt="2023-04-12T03:34:23.441" v="1253" actId="478"/>
          <ac:spMkLst>
            <pc:docMk/>
            <pc:sldMk cId="242775375" sldId="280"/>
            <ac:spMk id="19" creationId="{DF368ECC-5B44-46A4-B089-85995FFAB252}"/>
          </ac:spMkLst>
        </pc:spChg>
        <pc:picChg chg="add mod">
          <ac:chgData name="Rasa  Sevikul" userId="fe310784-d92c-4b49-a02c-ea7a8b3353d2" providerId="ADAL" clId="{D78E364E-7589-44AD-9D5C-9CFE3D1CEF6C}" dt="2023-04-12T05:47:58.987" v="1380" actId="1076"/>
          <ac:picMkLst>
            <pc:docMk/>
            <pc:sldMk cId="242775375" sldId="280"/>
            <ac:picMk id="3" creationId="{B01CDF00-F2AC-4EF2-8BB2-9C7668105D70}"/>
          </ac:picMkLst>
        </pc:picChg>
        <pc:picChg chg="mod">
          <ac:chgData name="Rasa  Sevikul" userId="fe310784-d92c-4b49-a02c-ea7a8b3353d2" providerId="ADAL" clId="{D78E364E-7589-44AD-9D5C-9CFE3D1CEF6C}" dt="2023-04-12T05:48:51.278" v="1453" actId="14100"/>
          <ac:picMkLst>
            <pc:docMk/>
            <pc:sldMk cId="242775375" sldId="280"/>
            <ac:picMk id="7" creationId="{00000000-0000-0000-0000-000000000000}"/>
          </ac:picMkLst>
        </pc:picChg>
        <pc:picChg chg="add mod">
          <ac:chgData name="Rasa  Sevikul" userId="fe310784-d92c-4b49-a02c-ea7a8b3353d2" providerId="ADAL" clId="{D78E364E-7589-44AD-9D5C-9CFE3D1CEF6C}" dt="2023-04-12T05:47:55.694" v="1379" actId="1076"/>
          <ac:picMkLst>
            <pc:docMk/>
            <pc:sldMk cId="242775375" sldId="280"/>
            <ac:picMk id="8" creationId="{835D74A4-54BB-45D2-AB4E-A954C41A3345}"/>
          </ac:picMkLst>
        </pc:picChg>
        <pc:picChg chg="del">
          <ac:chgData name="Rasa  Sevikul" userId="fe310784-d92c-4b49-a02c-ea7a8b3353d2" providerId="ADAL" clId="{D78E364E-7589-44AD-9D5C-9CFE3D1CEF6C}" dt="2023-04-12T03:34:23.441" v="1253" actId="478"/>
          <ac:picMkLst>
            <pc:docMk/>
            <pc:sldMk cId="242775375" sldId="280"/>
            <ac:picMk id="10" creationId="{609DD822-C764-4A0B-9887-5D4D11B7F3CD}"/>
          </ac:picMkLst>
        </pc:picChg>
        <pc:picChg chg="add mod">
          <ac:chgData name="Rasa  Sevikul" userId="fe310784-d92c-4b49-a02c-ea7a8b3353d2" providerId="ADAL" clId="{D78E364E-7589-44AD-9D5C-9CFE3D1CEF6C}" dt="2023-04-12T05:48:06.292" v="1384" actId="1076"/>
          <ac:picMkLst>
            <pc:docMk/>
            <pc:sldMk cId="242775375" sldId="280"/>
            <ac:picMk id="11" creationId="{5B8717BD-8F04-4247-805E-68A35D69E5C5}"/>
          </ac:picMkLst>
        </pc:picChg>
        <pc:picChg chg="del">
          <ac:chgData name="Rasa  Sevikul" userId="fe310784-d92c-4b49-a02c-ea7a8b3353d2" providerId="ADAL" clId="{D78E364E-7589-44AD-9D5C-9CFE3D1CEF6C}" dt="2023-04-12T03:34:23.441" v="1253" actId="478"/>
          <ac:picMkLst>
            <pc:docMk/>
            <pc:sldMk cId="242775375" sldId="280"/>
            <ac:picMk id="12" creationId="{C45425BB-5F01-4080-9FE6-D2C276711C37}"/>
          </ac:picMkLst>
        </pc:picChg>
        <pc:picChg chg="add del mod">
          <ac:chgData name="Rasa  Sevikul" userId="fe310784-d92c-4b49-a02c-ea7a8b3353d2" providerId="ADAL" clId="{D78E364E-7589-44AD-9D5C-9CFE3D1CEF6C}" dt="2023-04-12T05:47:41.451" v="1371" actId="478"/>
          <ac:picMkLst>
            <pc:docMk/>
            <pc:sldMk cId="242775375" sldId="280"/>
            <ac:picMk id="14" creationId="{D4FFEFFF-92A0-4E70-91B5-6B84791155E7}"/>
          </ac:picMkLst>
        </pc:picChg>
        <pc:picChg chg="del">
          <ac:chgData name="Rasa  Sevikul" userId="fe310784-d92c-4b49-a02c-ea7a8b3353d2" providerId="ADAL" clId="{D78E364E-7589-44AD-9D5C-9CFE3D1CEF6C}" dt="2023-04-12T03:34:23.441" v="1253" actId="478"/>
          <ac:picMkLst>
            <pc:docMk/>
            <pc:sldMk cId="242775375" sldId="280"/>
            <ac:picMk id="15" creationId="{8271757B-334D-4EE9-BE6A-486FD2B92011}"/>
          </ac:picMkLst>
        </pc:picChg>
        <pc:picChg chg="add mod">
          <ac:chgData name="Rasa  Sevikul" userId="fe310784-d92c-4b49-a02c-ea7a8b3353d2" providerId="ADAL" clId="{D78E364E-7589-44AD-9D5C-9CFE3D1CEF6C}" dt="2023-04-12T05:47:53.184" v="1378" actId="1076"/>
          <ac:picMkLst>
            <pc:docMk/>
            <pc:sldMk cId="242775375" sldId="280"/>
            <ac:picMk id="21" creationId="{93B624CB-C78D-4D17-90E2-B03A9E7B8CAE}"/>
          </ac:picMkLst>
        </pc:picChg>
      </pc:sldChg>
      <pc:sldChg chg="addSp delSp modSp mod modNotesTx">
        <pc:chgData name="Rasa  Sevikul" userId="fe310784-d92c-4b49-a02c-ea7a8b3353d2" providerId="ADAL" clId="{D78E364E-7589-44AD-9D5C-9CFE3D1CEF6C}" dt="2023-04-18T06:55:08.670" v="2529" actId="20577"/>
        <pc:sldMkLst>
          <pc:docMk/>
          <pc:sldMk cId="228641797" sldId="281"/>
        </pc:sldMkLst>
        <pc:spChg chg="del">
          <ac:chgData name="Rasa  Sevikul" userId="fe310784-d92c-4b49-a02c-ea7a8b3353d2" providerId="ADAL" clId="{D78E364E-7589-44AD-9D5C-9CFE3D1CEF6C}" dt="2023-04-12T05:49:08.073" v="1456" actId="478"/>
          <ac:spMkLst>
            <pc:docMk/>
            <pc:sldMk cId="228641797" sldId="281"/>
            <ac:spMk id="2" creationId="{AACEAFDC-5159-4DFE-8E25-A9ACE6D35D8D}"/>
          </ac:spMkLst>
        </pc:spChg>
        <pc:spChg chg="mod">
          <ac:chgData name="Rasa  Sevikul" userId="fe310784-d92c-4b49-a02c-ea7a8b3353d2" providerId="ADAL" clId="{D78E364E-7589-44AD-9D5C-9CFE3D1CEF6C}" dt="2023-04-18T06:55:08.670" v="2529" actId="20577"/>
          <ac:spMkLst>
            <pc:docMk/>
            <pc:sldMk cId="228641797" sldId="281"/>
            <ac:spMk id="5" creationId="{00000000-0000-0000-0000-000000000000}"/>
          </ac:spMkLst>
        </pc:spChg>
        <pc:spChg chg="del">
          <ac:chgData name="Rasa  Sevikul" userId="fe310784-d92c-4b49-a02c-ea7a8b3353d2" providerId="ADAL" clId="{D78E364E-7589-44AD-9D5C-9CFE3D1CEF6C}" dt="2023-04-12T05:49:01.620" v="1454" actId="478"/>
          <ac:spMkLst>
            <pc:docMk/>
            <pc:sldMk cId="228641797" sldId="281"/>
            <ac:spMk id="8" creationId="{DE414212-6B66-4AE4-98B8-623A4BA73232}"/>
          </ac:spMkLst>
        </pc:spChg>
        <pc:spChg chg="del">
          <ac:chgData name="Rasa  Sevikul" userId="fe310784-d92c-4b49-a02c-ea7a8b3353d2" providerId="ADAL" clId="{D78E364E-7589-44AD-9D5C-9CFE3D1CEF6C}" dt="2023-04-12T05:49:08.073" v="1456" actId="478"/>
          <ac:spMkLst>
            <pc:docMk/>
            <pc:sldMk cId="228641797" sldId="281"/>
            <ac:spMk id="9" creationId="{67D4C407-F022-465E-99E6-F421BBCCAF4C}"/>
          </ac:spMkLst>
        </pc:spChg>
        <pc:spChg chg="del">
          <ac:chgData name="Rasa  Sevikul" userId="fe310784-d92c-4b49-a02c-ea7a8b3353d2" providerId="ADAL" clId="{D78E364E-7589-44AD-9D5C-9CFE3D1CEF6C}" dt="2023-04-12T05:49:08.073" v="1456" actId="478"/>
          <ac:spMkLst>
            <pc:docMk/>
            <pc:sldMk cId="228641797" sldId="281"/>
            <ac:spMk id="10" creationId="{D4346494-EA0D-496E-9125-9CCCFBB4E6D1}"/>
          </ac:spMkLst>
        </pc:spChg>
        <pc:spChg chg="del">
          <ac:chgData name="Rasa  Sevikul" userId="fe310784-d92c-4b49-a02c-ea7a8b3353d2" providerId="ADAL" clId="{D78E364E-7589-44AD-9D5C-9CFE3D1CEF6C}" dt="2023-04-12T05:49:08.073" v="1456" actId="478"/>
          <ac:spMkLst>
            <pc:docMk/>
            <pc:sldMk cId="228641797" sldId="281"/>
            <ac:spMk id="11" creationId="{2E301456-603F-4AE3-BFF3-EF03D76E400B}"/>
          </ac:spMkLst>
        </pc:spChg>
        <pc:spChg chg="del">
          <ac:chgData name="Rasa  Sevikul" userId="fe310784-d92c-4b49-a02c-ea7a8b3353d2" providerId="ADAL" clId="{D78E364E-7589-44AD-9D5C-9CFE3D1CEF6C}" dt="2023-04-12T05:49:08.073" v="1456" actId="478"/>
          <ac:spMkLst>
            <pc:docMk/>
            <pc:sldMk cId="228641797" sldId="281"/>
            <ac:spMk id="12" creationId="{7BA0AE99-1DBB-4971-92F8-B78EEDDC1410}"/>
          </ac:spMkLst>
        </pc:spChg>
        <pc:spChg chg="del">
          <ac:chgData name="Rasa  Sevikul" userId="fe310784-d92c-4b49-a02c-ea7a8b3353d2" providerId="ADAL" clId="{D78E364E-7589-44AD-9D5C-9CFE3D1CEF6C}" dt="2023-04-12T05:49:08.073" v="1456" actId="478"/>
          <ac:spMkLst>
            <pc:docMk/>
            <pc:sldMk cId="228641797" sldId="281"/>
            <ac:spMk id="13" creationId="{61F99DD5-F348-4241-9AFA-BC863A767C3A}"/>
          </ac:spMkLst>
        </pc:spChg>
        <pc:spChg chg="del">
          <ac:chgData name="Rasa  Sevikul" userId="fe310784-d92c-4b49-a02c-ea7a8b3353d2" providerId="ADAL" clId="{D78E364E-7589-44AD-9D5C-9CFE3D1CEF6C}" dt="2023-04-12T05:49:10.366" v="1457" actId="478"/>
          <ac:spMkLst>
            <pc:docMk/>
            <pc:sldMk cId="228641797" sldId="281"/>
            <ac:spMk id="14" creationId="{A50C3AD5-66EC-4C4E-969B-E966171E7735}"/>
          </ac:spMkLst>
        </pc:spChg>
        <pc:spChg chg="del">
          <ac:chgData name="Rasa  Sevikul" userId="fe310784-d92c-4b49-a02c-ea7a8b3353d2" providerId="ADAL" clId="{D78E364E-7589-44AD-9D5C-9CFE3D1CEF6C}" dt="2023-04-12T05:49:08.073" v="1456" actId="478"/>
          <ac:spMkLst>
            <pc:docMk/>
            <pc:sldMk cId="228641797" sldId="281"/>
            <ac:spMk id="15" creationId="{E1FADB06-CC19-447D-8A16-1EF459E3CAC4}"/>
          </ac:spMkLst>
        </pc:spChg>
        <pc:spChg chg="add del mod">
          <ac:chgData name="Rasa  Sevikul" userId="fe310784-d92c-4b49-a02c-ea7a8b3353d2" providerId="ADAL" clId="{D78E364E-7589-44AD-9D5C-9CFE3D1CEF6C}" dt="2023-04-12T06:36:56.734" v="1483" actId="478"/>
          <ac:spMkLst>
            <pc:docMk/>
            <pc:sldMk cId="228641797" sldId="281"/>
            <ac:spMk id="16" creationId="{AB11513E-2EC0-4540-B5D0-ECDCED35690E}"/>
          </ac:spMkLst>
        </pc:spChg>
        <pc:picChg chg="add mod">
          <ac:chgData name="Rasa  Sevikul" userId="fe310784-d92c-4b49-a02c-ea7a8b3353d2" providerId="ADAL" clId="{D78E364E-7589-44AD-9D5C-9CFE3D1CEF6C}" dt="2023-04-12T06:38:20.437" v="1700" actId="14100"/>
          <ac:picMkLst>
            <pc:docMk/>
            <pc:sldMk cId="228641797" sldId="281"/>
            <ac:picMk id="4" creationId="{84C8BDC9-0549-41E5-BCA4-6BED419AD399}"/>
          </ac:picMkLst>
        </pc:picChg>
        <pc:picChg chg="mod">
          <ac:chgData name="Rasa  Sevikul" userId="fe310784-d92c-4b49-a02c-ea7a8b3353d2" providerId="ADAL" clId="{D78E364E-7589-44AD-9D5C-9CFE3D1CEF6C}" dt="2023-04-12T06:00:28.659" v="1459" actId="1076"/>
          <ac:picMkLst>
            <pc:docMk/>
            <pc:sldMk cId="228641797" sldId="281"/>
            <ac:picMk id="6" creationId="{00000000-0000-0000-0000-000000000000}"/>
          </ac:picMkLst>
        </pc:picChg>
        <pc:picChg chg="del">
          <ac:chgData name="Rasa  Sevikul" userId="fe310784-d92c-4b49-a02c-ea7a8b3353d2" providerId="ADAL" clId="{D78E364E-7589-44AD-9D5C-9CFE3D1CEF6C}" dt="2023-04-12T05:49:04.044" v="1455" actId="478"/>
          <ac:picMkLst>
            <pc:docMk/>
            <pc:sldMk cId="228641797" sldId="281"/>
            <ac:picMk id="7" creationId="{A882CBBC-DA28-45CF-BCAE-C7CC93E7C0A7}"/>
          </ac:picMkLst>
        </pc:picChg>
        <pc:picChg chg="add mod">
          <ac:chgData name="Rasa  Sevikul" userId="fe310784-d92c-4b49-a02c-ea7a8b3353d2" providerId="ADAL" clId="{D78E364E-7589-44AD-9D5C-9CFE3D1CEF6C}" dt="2023-04-12T06:38:32.017" v="1704" actId="14100"/>
          <ac:picMkLst>
            <pc:docMk/>
            <pc:sldMk cId="228641797" sldId="281"/>
            <ac:picMk id="17" creationId="{C23EC011-DF01-47ED-8A28-9C5329AF062A}"/>
          </ac:picMkLst>
        </pc:picChg>
      </pc:sldChg>
      <pc:sldChg chg="delSp modSp del mod delAnim modNotesTx">
        <pc:chgData name="Rasa  Sevikul" userId="fe310784-d92c-4b49-a02c-ea7a8b3353d2" providerId="ADAL" clId="{D78E364E-7589-44AD-9D5C-9CFE3D1CEF6C}" dt="2023-04-12T06:38:41.622" v="1706" actId="47"/>
        <pc:sldMkLst>
          <pc:docMk/>
          <pc:sldMk cId="321845125" sldId="282"/>
        </pc:sldMkLst>
        <pc:spChg chg="del">
          <ac:chgData name="Rasa  Sevikul" userId="fe310784-d92c-4b49-a02c-ea7a8b3353d2" providerId="ADAL" clId="{D78E364E-7589-44AD-9D5C-9CFE3D1CEF6C}" dt="2023-04-12T06:30:14.658" v="1481" actId="478"/>
          <ac:spMkLst>
            <pc:docMk/>
            <pc:sldMk cId="321845125" sldId="282"/>
            <ac:spMk id="5" creationId="{00000000-0000-0000-0000-000000000000}"/>
          </ac:spMkLst>
        </pc:spChg>
        <pc:spChg chg="del">
          <ac:chgData name="Rasa  Sevikul" userId="fe310784-d92c-4b49-a02c-ea7a8b3353d2" providerId="ADAL" clId="{D78E364E-7589-44AD-9D5C-9CFE3D1CEF6C}" dt="2023-04-12T06:30:10.398" v="1479" actId="478"/>
          <ac:spMkLst>
            <pc:docMk/>
            <pc:sldMk cId="321845125" sldId="282"/>
            <ac:spMk id="8" creationId="{4693812E-EF0A-4B91-AC16-762B34FB40E0}"/>
          </ac:spMkLst>
        </pc:spChg>
        <pc:spChg chg="del">
          <ac:chgData name="Rasa  Sevikul" userId="fe310784-d92c-4b49-a02c-ea7a8b3353d2" providerId="ADAL" clId="{D78E364E-7589-44AD-9D5C-9CFE3D1CEF6C}" dt="2023-04-12T06:30:10.398" v="1479" actId="478"/>
          <ac:spMkLst>
            <pc:docMk/>
            <pc:sldMk cId="321845125" sldId="282"/>
            <ac:spMk id="18" creationId="{975FB4B8-EB65-4B72-BFC5-2D6DA4A637FC}"/>
          </ac:spMkLst>
        </pc:spChg>
        <pc:spChg chg="del">
          <ac:chgData name="Rasa  Sevikul" userId="fe310784-d92c-4b49-a02c-ea7a8b3353d2" providerId="ADAL" clId="{D78E364E-7589-44AD-9D5C-9CFE3D1CEF6C}" dt="2023-04-12T06:30:10.398" v="1479" actId="478"/>
          <ac:spMkLst>
            <pc:docMk/>
            <pc:sldMk cId="321845125" sldId="282"/>
            <ac:spMk id="20" creationId="{032F61A9-03EE-4F5A-B80D-6AAD9A0E8D5C}"/>
          </ac:spMkLst>
        </pc:spChg>
        <pc:picChg chg="del">
          <ac:chgData name="Rasa  Sevikul" userId="fe310784-d92c-4b49-a02c-ea7a8b3353d2" providerId="ADAL" clId="{D78E364E-7589-44AD-9D5C-9CFE3D1CEF6C}" dt="2023-04-12T06:30:07.257" v="1478" actId="478"/>
          <ac:picMkLst>
            <pc:docMk/>
            <pc:sldMk cId="321845125" sldId="282"/>
            <ac:picMk id="3" creationId="{2CD2416B-C40B-4B65-B430-DD87007841E1}"/>
          </ac:picMkLst>
        </pc:picChg>
        <pc:picChg chg="mod">
          <ac:chgData name="Rasa  Sevikul" userId="fe310784-d92c-4b49-a02c-ea7a8b3353d2" providerId="ADAL" clId="{D78E364E-7589-44AD-9D5C-9CFE3D1CEF6C}" dt="2023-04-12T06:30:13.063" v="1480" actId="1076"/>
          <ac:picMkLst>
            <pc:docMk/>
            <pc:sldMk cId="321845125" sldId="282"/>
            <ac:picMk id="6" creationId="{00000000-0000-0000-0000-000000000000}"/>
          </ac:picMkLst>
        </pc:picChg>
        <pc:picChg chg="del">
          <ac:chgData name="Rasa  Sevikul" userId="fe310784-d92c-4b49-a02c-ea7a8b3353d2" providerId="ADAL" clId="{D78E364E-7589-44AD-9D5C-9CFE3D1CEF6C}" dt="2023-04-12T06:30:07.257" v="1478" actId="478"/>
          <ac:picMkLst>
            <pc:docMk/>
            <pc:sldMk cId="321845125" sldId="282"/>
            <ac:picMk id="9" creationId="{6C1C46A8-C962-4B73-8133-3DD8B9AC06CE}"/>
          </ac:picMkLst>
        </pc:picChg>
        <pc:picChg chg="del">
          <ac:chgData name="Rasa  Sevikul" userId="fe310784-d92c-4b49-a02c-ea7a8b3353d2" providerId="ADAL" clId="{D78E364E-7589-44AD-9D5C-9CFE3D1CEF6C}" dt="2023-04-12T06:30:07.257" v="1478" actId="478"/>
          <ac:picMkLst>
            <pc:docMk/>
            <pc:sldMk cId="321845125" sldId="282"/>
            <ac:picMk id="16" creationId="{8FDD6157-013D-4A90-9CD6-A744A4711F3C}"/>
          </ac:picMkLst>
        </pc:picChg>
      </pc:sldChg>
      <pc:sldChg chg="delSp del mod">
        <pc:chgData name="Rasa  Sevikul" userId="fe310784-d92c-4b49-a02c-ea7a8b3353d2" providerId="ADAL" clId="{D78E364E-7589-44AD-9D5C-9CFE3D1CEF6C}" dt="2023-04-12T08:15:22.788" v="1866" actId="47"/>
        <pc:sldMkLst>
          <pc:docMk/>
          <pc:sldMk cId="1582741624" sldId="283"/>
        </pc:sldMkLst>
        <pc:picChg chg="del">
          <ac:chgData name="Rasa  Sevikul" userId="fe310784-d92c-4b49-a02c-ea7a8b3353d2" providerId="ADAL" clId="{D78E364E-7589-44AD-9D5C-9CFE3D1CEF6C}" dt="2023-04-12T08:15:15.272" v="1865" actId="478"/>
          <ac:picMkLst>
            <pc:docMk/>
            <pc:sldMk cId="1582741624" sldId="283"/>
            <ac:picMk id="5" creationId="{7853F24A-8C61-4C0B-8555-94CB15CD7D87}"/>
          </ac:picMkLst>
        </pc:picChg>
      </pc:sldChg>
      <pc:sldChg chg="del">
        <pc:chgData name="Rasa  Sevikul" userId="fe310784-d92c-4b49-a02c-ea7a8b3353d2" providerId="ADAL" clId="{D78E364E-7589-44AD-9D5C-9CFE3D1CEF6C}" dt="2023-04-12T09:18:07.482" v="2105" actId="47"/>
        <pc:sldMkLst>
          <pc:docMk/>
          <pc:sldMk cId="3117590177" sldId="284"/>
        </pc:sldMkLst>
      </pc:sldChg>
      <pc:sldChg chg="del">
        <pc:chgData name="Rasa  Sevikul" userId="fe310784-d92c-4b49-a02c-ea7a8b3353d2" providerId="ADAL" clId="{D78E364E-7589-44AD-9D5C-9CFE3D1CEF6C}" dt="2023-04-12T06:29:25.262" v="1476" actId="47"/>
        <pc:sldMkLst>
          <pc:docMk/>
          <pc:sldMk cId="3155633441" sldId="285"/>
        </pc:sldMkLst>
      </pc:sldChg>
      <pc:sldChg chg="del">
        <pc:chgData name="Rasa  Sevikul" userId="fe310784-d92c-4b49-a02c-ea7a8b3353d2" providerId="ADAL" clId="{D78E364E-7589-44AD-9D5C-9CFE3D1CEF6C}" dt="2023-04-12T06:29:28.727" v="1477" actId="47"/>
        <pc:sldMkLst>
          <pc:docMk/>
          <pc:sldMk cId="1130322971" sldId="286"/>
        </pc:sldMkLst>
      </pc:sldChg>
      <pc:sldChg chg="del">
        <pc:chgData name="Rasa  Sevikul" userId="fe310784-d92c-4b49-a02c-ea7a8b3353d2" providerId="ADAL" clId="{D78E364E-7589-44AD-9D5C-9CFE3D1CEF6C}" dt="2023-04-12T09:18:08.197" v="2106" actId="47"/>
        <pc:sldMkLst>
          <pc:docMk/>
          <pc:sldMk cId="205683145" sldId="287"/>
        </pc:sldMkLst>
      </pc:sldChg>
      <pc:sldChg chg="del">
        <pc:chgData name="Rasa  Sevikul" userId="fe310784-d92c-4b49-a02c-ea7a8b3353d2" providerId="ADAL" clId="{D78E364E-7589-44AD-9D5C-9CFE3D1CEF6C}" dt="2023-04-12T09:18:09.237" v="2107" actId="47"/>
        <pc:sldMkLst>
          <pc:docMk/>
          <pc:sldMk cId="997831958" sldId="288"/>
        </pc:sldMkLst>
      </pc:sldChg>
      <pc:sldChg chg="addSp delSp modSp add mod modNotesTx">
        <pc:chgData name="Rasa  Sevikul" userId="fe310784-d92c-4b49-a02c-ea7a8b3353d2" providerId="ADAL" clId="{D78E364E-7589-44AD-9D5C-9CFE3D1CEF6C}" dt="2023-04-25T04:27:46.327" v="11395" actId="1076"/>
        <pc:sldMkLst>
          <pc:docMk/>
          <pc:sldMk cId="2557506008" sldId="289"/>
        </pc:sldMkLst>
        <pc:spChg chg="mod">
          <ac:chgData name="Rasa  Sevikul" userId="fe310784-d92c-4b49-a02c-ea7a8b3353d2" providerId="ADAL" clId="{D78E364E-7589-44AD-9D5C-9CFE3D1CEF6C}" dt="2023-04-25T02:56:13.142" v="9450" actId="403"/>
          <ac:spMkLst>
            <pc:docMk/>
            <pc:sldMk cId="2557506008" sldId="289"/>
            <ac:spMk id="5" creationId="{00000000-0000-0000-0000-000000000000}"/>
          </ac:spMkLst>
        </pc:spChg>
        <pc:picChg chg="add del mod">
          <ac:chgData name="Rasa  Sevikul" userId="fe310784-d92c-4b49-a02c-ea7a8b3353d2" providerId="ADAL" clId="{D78E364E-7589-44AD-9D5C-9CFE3D1CEF6C}" dt="2023-04-25T04:27:29" v="11390" actId="478"/>
          <ac:picMkLst>
            <pc:docMk/>
            <pc:sldMk cId="2557506008" sldId="289"/>
            <ac:picMk id="3" creationId="{7D3E7F97-C754-4418-AEA0-2AC3B87DE75F}"/>
          </ac:picMkLst>
        </pc:picChg>
        <pc:picChg chg="del">
          <ac:chgData name="Rasa  Sevikul" userId="fe310784-d92c-4b49-a02c-ea7a8b3353d2" providerId="ADAL" clId="{D78E364E-7589-44AD-9D5C-9CFE3D1CEF6C}" dt="2023-04-12T06:56:11.617" v="1803" actId="478"/>
          <ac:picMkLst>
            <pc:docMk/>
            <pc:sldMk cId="2557506008" sldId="289"/>
            <ac:picMk id="4" creationId="{84C8BDC9-0549-41E5-BCA4-6BED419AD399}"/>
          </ac:picMkLst>
        </pc:picChg>
        <pc:picChg chg="add mod">
          <ac:chgData name="Rasa  Sevikul" userId="fe310784-d92c-4b49-a02c-ea7a8b3353d2" providerId="ADAL" clId="{D78E364E-7589-44AD-9D5C-9CFE3D1CEF6C}" dt="2023-04-25T04:27:46.327" v="11395" actId="1076"/>
          <ac:picMkLst>
            <pc:docMk/>
            <pc:sldMk cId="2557506008" sldId="289"/>
            <ac:picMk id="4" creationId="{AA802020-C0E3-4771-ADA3-74D8DE688EAA}"/>
          </ac:picMkLst>
        </pc:picChg>
        <pc:picChg chg="add mod">
          <ac:chgData name="Rasa  Sevikul" userId="fe310784-d92c-4b49-a02c-ea7a8b3353d2" providerId="ADAL" clId="{D78E364E-7589-44AD-9D5C-9CFE3D1CEF6C}" dt="2023-04-12T06:58:22.896" v="1811" actId="27614"/>
          <ac:picMkLst>
            <pc:docMk/>
            <pc:sldMk cId="2557506008" sldId="289"/>
            <ac:picMk id="8" creationId="{AFEC9B30-4C65-4F99-9F40-D25303FF972A}"/>
          </ac:picMkLst>
        </pc:picChg>
        <pc:picChg chg="del">
          <ac:chgData name="Rasa  Sevikul" userId="fe310784-d92c-4b49-a02c-ea7a8b3353d2" providerId="ADAL" clId="{D78E364E-7589-44AD-9D5C-9CFE3D1CEF6C}" dt="2023-04-12T06:56:11.617" v="1803" actId="478"/>
          <ac:picMkLst>
            <pc:docMk/>
            <pc:sldMk cId="2557506008" sldId="289"/>
            <ac:picMk id="17" creationId="{C23EC011-DF01-47ED-8A28-9C5329AF062A}"/>
          </ac:picMkLst>
        </pc:picChg>
      </pc:sldChg>
      <pc:sldChg chg="addSp delSp modSp add mod modAnim modNotesTx">
        <pc:chgData name="Rasa  Sevikul" userId="fe310784-d92c-4b49-a02c-ea7a8b3353d2" providerId="ADAL" clId="{D78E364E-7589-44AD-9D5C-9CFE3D1CEF6C}" dt="2023-04-24T08:50:53.291" v="8678"/>
        <pc:sldMkLst>
          <pc:docMk/>
          <pc:sldMk cId="3856693747" sldId="290"/>
        </pc:sldMkLst>
        <pc:spChg chg="add del mod">
          <ac:chgData name="Rasa  Sevikul" userId="fe310784-d92c-4b49-a02c-ea7a8b3353d2" providerId="ADAL" clId="{D78E364E-7589-44AD-9D5C-9CFE3D1CEF6C}" dt="2023-04-24T03:27:14.977" v="6263" actId="1582"/>
          <ac:spMkLst>
            <pc:docMk/>
            <pc:sldMk cId="3856693747" sldId="290"/>
            <ac:spMk id="2" creationId="{93C5B4F9-00CF-45A0-81E0-CF5C12E630D9}"/>
          </ac:spMkLst>
        </pc:spChg>
        <pc:spChg chg="add mod">
          <ac:chgData name="Rasa  Sevikul" userId="fe310784-d92c-4b49-a02c-ea7a8b3353d2" providerId="ADAL" clId="{D78E364E-7589-44AD-9D5C-9CFE3D1CEF6C}" dt="2023-04-24T03:40:52.109" v="6333" actId="403"/>
          <ac:spMkLst>
            <pc:docMk/>
            <pc:sldMk cId="3856693747" sldId="290"/>
            <ac:spMk id="4" creationId="{DADE5C96-E567-4E9C-9559-158CA45478F1}"/>
          </ac:spMkLst>
        </pc:spChg>
        <pc:spChg chg="mod">
          <ac:chgData name="Rasa  Sevikul" userId="fe310784-d92c-4b49-a02c-ea7a8b3353d2" providerId="ADAL" clId="{D78E364E-7589-44AD-9D5C-9CFE3D1CEF6C}" dt="2023-04-24T03:41:11.818" v="6334" actId="14100"/>
          <ac:spMkLst>
            <pc:docMk/>
            <pc:sldMk cId="3856693747" sldId="290"/>
            <ac:spMk id="5" creationId="{00000000-0000-0000-0000-000000000000}"/>
          </ac:spMkLst>
        </pc:spChg>
        <pc:spChg chg="add mod">
          <ac:chgData name="Rasa  Sevikul" userId="fe310784-d92c-4b49-a02c-ea7a8b3353d2" providerId="ADAL" clId="{D78E364E-7589-44AD-9D5C-9CFE3D1CEF6C}" dt="2023-04-24T03:27:40.780" v="6266" actId="1076"/>
          <ac:spMkLst>
            <pc:docMk/>
            <pc:sldMk cId="3856693747" sldId="290"/>
            <ac:spMk id="8" creationId="{2A4062A6-C8B1-405C-818E-C54D536D1CCC}"/>
          </ac:spMkLst>
        </pc:spChg>
        <pc:picChg chg="mod">
          <ac:chgData name="Rasa  Sevikul" userId="fe310784-d92c-4b49-a02c-ea7a8b3353d2" providerId="ADAL" clId="{D78E364E-7589-44AD-9D5C-9CFE3D1CEF6C}" dt="2023-04-12T08:16:17.021" v="1885" actId="1076"/>
          <ac:picMkLst>
            <pc:docMk/>
            <pc:sldMk cId="3856693747" sldId="290"/>
            <ac:picMk id="3" creationId="{7D3E7F97-C754-4418-AEA0-2AC3B87DE75F}"/>
          </ac:picMkLst>
        </pc:picChg>
        <pc:picChg chg="mod">
          <ac:chgData name="Rasa  Sevikul" userId="fe310784-d92c-4b49-a02c-ea7a8b3353d2" providerId="ADAL" clId="{D78E364E-7589-44AD-9D5C-9CFE3D1CEF6C}" dt="2023-04-24T02:48:50.856" v="6219" actId="1076"/>
          <ac:picMkLst>
            <pc:docMk/>
            <pc:sldMk cId="3856693747" sldId="290"/>
            <ac:picMk id="6" creationId="{00000000-0000-0000-0000-000000000000}"/>
          </ac:picMkLst>
        </pc:picChg>
        <pc:picChg chg="add mod">
          <ac:chgData name="Rasa  Sevikul" userId="fe310784-d92c-4b49-a02c-ea7a8b3353d2" providerId="ADAL" clId="{D78E364E-7589-44AD-9D5C-9CFE3D1CEF6C}" dt="2023-04-24T03:41:22.392" v="6336" actId="1076"/>
          <ac:picMkLst>
            <pc:docMk/>
            <pc:sldMk cId="3856693747" sldId="290"/>
            <ac:picMk id="7" creationId="{37A963C0-CCB8-42E8-8D88-C5921F370A6A}"/>
          </ac:picMkLst>
        </pc:picChg>
        <pc:picChg chg="del">
          <ac:chgData name="Rasa  Sevikul" userId="fe310784-d92c-4b49-a02c-ea7a8b3353d2" providerId="ADAL" clId="{D78E364E-7589-44AD-9D5C-9CFE3D1CEF6C}" dt="2023-04-12T08:15:33.290" v="1868" actId="478"/>
          <ac:picMkLst>
            <pc:docMk/>
            <pc:sldMk cId="3856693747" sldId="290"/>
            <ac:picMk id="8" creationId="{AFEC9B30-4C65-4F99-9F40-D25303FF972A}"/>
          </ac:picMkLst>
        </pc:picChg>
      </pc:sldChg>
      <pc:sldChg chg="add ord modNotesTx">
        <pc:chgData name="Rasa  Sevikul" userId="fe310784-d92c-4b49-a02c-ea7a8b3353d2" providerId="ADAL" clId="{D78E364E-7589-44AD-9D5C-9CFE3D1CEF6C}" dt="2023-04-17T09:11:03.646" v="2327"/>
        <pc:sldMkLst>
          <pc:docMk/>
          <pc:sldMk cId="2625642493" sldId="291"/>
        </pc:sldMkLst>
      </pc:sldChg>
      <pc:sldChg chg="addSp delSp modSp new mod modNotesTx">
        <pc:chgData name="Rasa  Sevikul" userId="fe310784-d92c-4b49-a02c-ea7a8b3353d2" providerId="ADAL" clId="{D78E364E-7589-44AD-9D5C-9CFE3D1CEF6C}" dt="2023-04-18T09:08:05.931" v="3393" actId="1076"/>
        <pc:sldMkLst>
          <pc:docMk/>
          <pc:sldMk cId="2923667425" sldId="292"/>
        </pc:sldMkLst>
        <pc:spChg chg="mod">
          <ac:chgData name="Rasa  Sevikul" userId="fe310784-d92c-4b49-a02c-ea7a8b3353d2" providerId="ADAL" clId="{D78E364E-7589-44AD-9D5C-9CFE3D1CEF6C}" dt="2023-04-18T08:37:25.709" v="3004" actId="20577"/>
          <ac:spMkLst>
            <pc:docMk/>
            <pc:sldMk cId="2923667425" sldId="292"/>
            <ac:spMk id="2" creationId="{D51A9B19-573F-42A8-A419-092A194503E7}"/>
          </ac:spMkLst>
        </pc:spChg>
        <pc:spChg chg="del">
          <ac:chgData name="Rasa  Sevikul" userId="fe310784-d92c-4b49-a02c-ea7a8b3353d2" providerId="ADAL" clId="{D78E364E-7589-44AD-9D5C-9CFE3D1CEF6C}" dt="2023-04-18T08:32:25.485" v="2983" actId="931"/>
          <ac:spMkLst>
            <pc:docMk/>
            <pc:sldMk cId="2923667425" sldId="292"/>
            <ac:spMk id="3" creationId="{E2334B84-A972-4608-83A8-DB514E38591C}"/>
          </ac:spMkLst>
        </pc:spChg>
        <pc:spChg chg="add mod">
          <ac:chgData name="Rasa  Sevikul" userId="fe310784-d92c-4b49-a02c-ea7a8b3353d2" providerId="ADAL" clId="{D78E364E-7589-44AD-9D5C-9CFE3D1CEF6C}" dt="2023-04-18T09:06:37.053" v="3352" actId="20577"/>
          <ac:spMkLst>
            <pc:docMk/>
            <pc:sldMk cId="2923667425" sldId="292"/>
            <ac:spMk id="8" creationId="{21A18D5A-7C55-4721-AF23-7CB1ECF73D9C}"/>
          </ac:spMkLst>
        </pc:spChg>
        <pc:picChg chg="add mod">
          <ac:chgData name="Rasa  Sevikul" userId="fe310784-d92c-4b49-a02c-ea7a8b3353d2" providerId="ADAL" clId="{D78E364E-7589-44AD-9D5C-9CFE3D1CEF6C}" dt="2023-04-18T09:08:03.479" v="3392" actId="1076"/>
          <ac:picMkLst>
            <pc:docMk/>
            <pc:sldMk cId="2923667425" sldId="292"/>
            <ac:picMk id="5" creationId="{E765052F-2293-4F23-8FDF-D901E2A4E135}"/>
          </ac:picMkLst>
        </pc:picChg>
        <pc:picChg chg="add mod">
          <ac:chgData name="Rasa  Sevikul" userId="fe310784-d92c-4b49-a02c-ea7a8b3353d2" providerId="ADAL" clId="{D78E364E-7589-44AD-9D5C-9CFE3D1CEF6C}" dt="2023-04-18T09:08:05.931" v="3393" actId="1076"/>
          <ac:picMkLst>
            <pc:docMk/>
            <pc:sldMk cId="2923667425" sldId="292"/>
            <ac:picMk id="7" creationId="{DC5FA42D-147E-418C-A8F4-AD794D165B69}"/>
          </ac:picMkLst>
        </pc:picChg>
      </pc:sldChg>
      <pc:sldChg chg="addSp delSp modSp new mod modNotesTx">
        <pc:chgData name="Rasa  Sevikul" userId="fe310784-d92c-4b49-a02c-ea7a8b3353d2" providerId="ADAL" clId="{D78E364E-7589-44AD-9D5C-9CFE3D1CEF6C}" dt="2023-04-24T09:26:39.460" v="9273" actId="1076"/>
        <pc:sldMkLst>
          <pc:docMk/>
          <pc:sldMk cId="177233460" sldId="293"/>
        </pc:sldMkLst>
        <pc:spChg chg="mod">
          <ac:chgData name="Rasa  Sevikul" userId="fe310784-d92c-4b49-a02c-ea7a8b3353d2" providerId="ADAL" clId="{D78E364E-7589-44AD-9D5C-9CFE3D1CEF6C}" dt="2023-04-21T05:49:52.450" v="3649" actId="20577"/>
          <ac:spMkLst>
            <pc:docMk/>
            <pc:sldMk cId="177233460" sldId="293"/>
            <ac:spMk id="2" creationId="{6B3363D8-8009-4A36-AE21-E6CC8AB63C8F}"/>
          </ac:spMkLst>
        </pc:spChg>
        <pc:spChg chg="del">
          <ac:chgData name="Rasa  Sevikul" userId="fe310784-d92c-4b49-a02c-ea7a8b3353d2" providerId="ADAL" clId="{D78E364E-7589-44AD-9D5C-9CFE3D1CEF6C}" dt="2023-04-18T09:23:40.413" v="3580" actId="931"/>
          <ac:spMkLst>
            <pc:docMk/>
            <pc:sldMk cId="177233460" sldId="293"/>
            <ac:spMk id="3" creationId="{E7EBBB7E-A7E1-461E-870E-CAB9B8CE2255}"/>
          </ac:spMkLst>
        </pc:spChg>
        <pc:spChg chg="add del mod">
          <ac:chgData name="Rasa  Sevikul" userId="fe310784-d92c-4b49-a02c-ea7a8b3353d2" providerId="ADAL" clId="{D78E364E-7589-44AD-9D5C-9CFE3D1CEF6C}" dt="2023-04-21T08:23:02.465" v="5302" actId="1038"/>
          <ac:spMkLst>
            <pc:docMk/>
            <pc:sldMk cId="177233460" sldId="293"/>
            <ac:spMk id="8" creationId="{D8D48AB8-3F9D-4D84-BDA4-5A6872C7F01A}"/>
          </ac:spMkLst>
        </pc:spChg>
        <pc:spChg chg="add del mod">
          <ac:chgData name="Rasa  Sevikul" userId="fe310784-d92c-4b49-a02c-ea7a8b3353d2" providerId="ADAL" clId="{D78E364E-7589-44AD-9D5C-9CFE3D1CEF6C}" dt="2023-04-21T05:49:48.031" v="3647" actId="21"/>
          <ac:spMkLst>
            <pc:docMk/>
            <pc:sldMk cId="177233460" sldId="293"/>
            <ac:spMk id="10" creationId="{446F59C4-68C6-4487-A94B-FAF8759519A1}"/>
          </ac:spMkLst>
        </pc:spChg>
        <pc:spChg chg="add del">
          <ac:chgData name="Rasa  Sevikul" userId="fe310784-d92c-4b49-a02c-ea7a8b3353d2" providerId="ADAL" clId="{D78E364E-7589-44AD-9D5C-9CFE3D1CEF6C}" dt="2023-04-21T06:14:37.830" v="3656" actId="11529"/>
          <ac:spMkLst>
            <pc:docMk/>
            <pc:sldMk cId="177233460" sldId="293"/>
            <ac:spMk id="12" creationId="{5E3E9447-9CF8-4012-AD3D-BCF2BB3DA2FB}"/>
          </ac:spMkLst>
        </pc:spChg>
        <pc:spChg chg="add mod">
          <ac:chgData name="Rasa  Sevikul" userId="fe310784-d92c-4b49-a02c-ea7a8b3353d2" providerId="ADAL" clId="{D78E364E-7589-44AD-9D5C-9CFE3D1CEF6C}" dt="2023-04-21T08:23:02.465" v="5302" actId="1038"/>
          <ac:spMkLst>
            <pc:docMk/>
            <pc:sldMk cId="177233460" sldId="293"/>
            <ac:spMk id="13" creationId="{02B3139C-FE33-4737-B394-E2371EAC3035}"/>
          </ac:spMkLst>
        </pc:spChg>
        <pc:spChg chg="add mod">
          <ac:chgData name="Rasa  Sevikul" userId="fe310784-d92c-4b49-a02c-ea7a8b3353d2" providerId="ADAL" clId="{D78E364E-7589-44AD-9D5C-9CFE3D1CEF6C}" dt="2023-04-21T08:23:02.465" v="5302" actId="1038"/>
          <ac:spMkLst>
            <pc:docMk/>
            <pc:sldMk cId="177233460" sldId="293"/>
            <ac:spMk id="14" creationId="{D22459F3-5E67-442E-93E0-37C077FCCED0}"/>
          </ac:spMkLst>
        </pc:spChg>
        <pc:spChg chg="add mod">
          <ac:chgData name="Rasa  Sevikul" userId="fe310784-d92c-4b49-a02c-ea7a8b3353d2" providerId="ADAL" clId="{D78E364E-7589-44AD-9D5C-9CFE3D1CEF6C}" dt="2023-04-21T08:23:02.465" v="5302" actId="1038"/>
          <ac:spMkLst>
            <pc:docMk/>
            <pc:sldMk cId="177233460" sldId="293"/>
            <ac:spMk id="15" creationId="{5A04BE7D-8E44-4CA5-BC0A-802B7CBEE675}"/>
          </ac:spMkLst>
        </pc:spChg>
        <pc:spChg chg="add mod">
          <ac:chgData name="Rasa  Sevikul" userId="fe310784-d92c-4b49-a02c-ea7a8b3353d2" providerId="ADAL" clId="{D78E364E-7589-44AD-9D5C-9CFE3D1CEF6C}" dt="2023-04-21T08:23:02.465" v="5302" actId="1038"/>
          <ac:spMkLst>
            <pc:docMk/>
            <pc:sldMk cId="177233460" sldId="293"/>
            <ac:spMk id="16" creationId="{0504CE0B-3914-42B0-86EE-8E6971526BC4}"/>
          </ac:spMkLst>
        </pc:spChg>
        <pc:spChg chg="add mod">
          <ac:chgData name="Rasa  Sevikul" userId="fe310784-d92c-4b49-a02c-ea7a8b3353d2" providerId="ADAL" clId="{D78E364E-7589-44AD-9D5C-9CFE3D1CEF6C}" dt="2023-04-21T08:23:02.465" v="5302" actId="1038"/>
          <ac:spMkLst>
            <pc:docMk/>
            <pc:sldMk cId="177233460" sldId="293"/>
            <ac:spMk id="17" creationId="{F9B77939-6DEC-4B37-ADC0-391322B092F8}"/>
          </ac:spMkLst>
        </pc:spChg>
        <pc:spChg chg="add mod">
          <ac:chgData name="Rasa  Sevikul" userId="fe310784-d92c-4b49-a02c-ea7a8b3353d2" providerId="ADAL" clId="{D78E364E-7589-44AD-9D5C-9CFE3D1CEF6C}" dt="2023-04-21T08:23:02.465" v="5302" actId="1038"/>
          <ac:spMkLst>
            <pc:docMk/>
            <pc:sldMk cId="177233460" sldId="293"/>
            <ac:spMk id="18" creationId="{A759704C-3736-425B-82B4-5A0970413176}"/>
          </ac:spMkLst>
        </pc:spChg>
        <pc:spChg chg="add mod">
          <ac:chgData name="Rasa  Sevikul" userId="fe310784-d92c-4b49-a02c-ea7a8b3353d2" providerId="ADAL" clId="{D78E364E-7589-44AD-9D5C-9CFE3D1CEF6C}" dt="2023-04-21T08:23:02.465" v="5302" actId="1038"/>
          <ac:spMkLst>
            <pc:docMk/>
            <pc:sldMk cId="177233460" sldId="293"/>
            <ac:spMk id="19" creationId="{E7C38B1E-3B14-46F8-BD29-BC5003D287A5}"/>
          </ac:spMkLst>
        </pc:spChg>
        <pc:spChg chg="add mod">
          <ac:chgData name="Rasa  Sevikul" userId="fe310784-d92c-4b49-a02c-ea7a8b3353d2" providerId="ADAL" clId="{D78E364E-7589-44AD-9D5C-9CFE3D1CEF6C}" dt="2023-04-21T08:23:02.465" v="5302" actId="1038"/>
          <ac:spMkLst>
            <pc:docMk/>
            <pc:sldMk cId="177233460" sldId="293"/>
            <ac:spMk id="20" creationId="{AEC3261E-FF53-4ADA-82EE-E31633D07C02}"/>
          </ac:spMkLst>
        </pc:spChg>
        <pc:spChg chg="add mod">
          <ac:chgData name="Rasa  Sevikul" userId="fe310784-d92c-4b49-a02c-ea7a8b3353d2" providerId="ADAL" clId="{D78E364E-7589-44AD-9D5C-9CFE3D1CEF6C}" dt="2023-04-24T09:26:39.460" v="9273" actId="1076"/>
          <ac:spMkLst>
            <pc:docMk/>
            <pc:sldMk cId="177233460" sldId="293"/>
            <ac:spMk id="21" creationId="{531727C3-77AD-4FDD-A532-7C04441E9ED9}"/>
          </ac:spMkLst>
        </pc:spChg>
        <pc:spChg chg="add mod">
          <ac:chgData name="Rasa  Sevikul" userId="fe310784-d92c-4b49-a02c-ea7a8b3353d2" providerId="ADAL" clId="{D78E364E-7589-44AD-9D5C-9CFE3D1CEF6C}" dt="2023-04-24T09:26:27.318" v="9272" actId="1076"/>
          <ac:spMkLst>
            <pc:docMk/>
            <pc:sldMk cId="177233460" sldId="293"/>
            <ac:spMk id="22" creationId="{204E55CB-8CF9-4439-9FCB-CAF6BEC51845}"/>
          </ac:spMkLst>
        </pc:spChg>
        <pc:spChg chg="add mod">
          <ac:chgData name="Rasa  Sevikul" userId="fe310784-d92c-4b49-a02c-ea7a8b3353d2" providerId="ADAL" clId="{D78E364E-7589-44AD-9D5C-9CFE3D1CEF6C}" dt="2023-04-21T08:23:02.465" v="5302" actId="1038"/>
          <ac:spMkLst>
            <pc:docMk/>
            <pc:sldMk cId="177233460" sldId="293"/>
            <ac:spMk id="23" creationId="{693C03FB-15E8-4E17-A6CE-C70D80BACD52}"/>
          </ac:spMkLst>
        </pc:spChg>
        <pc:spChg chg="add mod">
          <ac:chgData name="Rasa  Sevikul" userId="fe310784-d92c-4b49-a02c-ea7a8b3353d2" providerId="ADAL" clId="{D78E364E-7589-44AD-9D5C-9CFE3D1CEF6C}" dt="2023-04-21T08:23:02.465" v="5302" actId="1038"/>
          <ac:spMkLst>
            <pc:docMk/>
            <pc:sldMk cId="177233460" sldId="293"/>
            <ac:spMk id="24" creationId="{1CD1F482-CAB0-4C73-A9A5-48F2B70A7E1E}"/>
          </ac:spMkLst>
        </pc:spChg>
        <pc:spChg chg="add mod">
          <ac:chgData name="Rasa  Sevikul" userId="fe310784-d92c-4b49-a02c-ea7a8b3353d2" providerId="ADAL" clId="{D78E364E-7589-44AD-9D5C-9CFE3D1CEF6C}" dt="2023-04-21T08:23:02.465" v="5302" actId="1038"/>
          <ac:spMkLst>
            <pc:docMk/>
            <pc:sldMk cId="177233460" sldId="293"/>
            <ac:spMk id="25" creationId="{CBCBD47C-1FE9-47F2-AB5A-AC13364F2CE0}"/>
          </ac:spMkLst>
        </pc:spChg>
        <pc:spChg chg="add mod">
          <ac:chgData name="Rasa  Sevikul" userId="fe310784-d92c-4b49-a02c-ea7a8b3353d2" providerId="ADAL" clId="{D78E364E-7589-44AD-9D5C-9CFE3D1CEF6C}" dt="2023-04-21T08:23:02.465" v="5302" actId="1038"/>
          <ac:spMkLst>
            <pc:docMk/>
            <pc:sldMk cId="177233460" sldId="293"/>
            <ac:spMk id="26" creationId="{3EDC00AC-0098-4757-8FDF-7F9DD844B95B}"/>
          </ac:spMkLst>
        </pc:spChg>
        <pc:picChg chg="add del mod ord">
          <ac:chgData name="Rasa  Sevikul" userId="fe310784-d92c-4b49-a02c-ea7a8b3353d2" providerId="ADAL" clId="{D78E364E-7589-44AD-9D5C-9CFE3D1CEF6C}" dt="2023-04-21T06:57:16.691" v="3918" actId="1076"/>
          <ac:picMkLst>
            <pc:docMk/>
            <pc:sldMk cId="177233460" sldId="293"/>
            <ac:picMk id="5" creationId="{7D5614C0-AA0B-4658-A4D8-752CEF257139}"/>
          </ac:picMkLst>
        </pc:picChg>
        <pc:picChg chg="add del mod">
          <ac:chgData name="Rasa  Sevikul" userId="fe310784-d92c-4b49-a02c-ea7a8b3353d2" providerId="ADAL" clId="{D78E364E-7589-44AD-9D5C-9CFE3D1CEF6C}" dt="2023-04-21T05:49:48.017" v="3646"/>
          <ac:picMkLst>
            <pc:docMk/>
            <pc:sldMk cId="177233460" sldId="293"/>
            <ac:picMk id="11" creationId="{5F9B92BB-5BAC-4ABC-9685-E2AACC4E7B4A}"/>
          </ac:picMkLst>
        </pc:picChg>
        <pc:cxnChg chg="add del mod">
          <ac:chgData name="Rasa  Sevikul" userId="fe310784-d92c-4b49-a02c-ea7a8b3353d2" providerId="ADAL" clId="{D78E364E-7589-44AD-9D5C-9CFE3D1CEF6C}" dt="2023-04-21T04:24:41.066" v="3591" actId="478"/>
          <ac:cxnSpMkLst>
            <pc:docMk/>
            <pc:sldMk cId="177233460" sldId="293"/>
            <ac:cxnSpMk id="4" creationId="{E7A2F59D-4946-4C83-83AF-BD6E535992BE}"/>
          </ac:cxnSpMkLst>
        </pc:cxnChg>
      </pc:sldChg>
      <pc:sldChg chg="addSp delSp modSp add mod ord modNotesTx">
        <pc:chgData name="Rasa  Sevikul" userId="fe310784-d92c-4b49-a02c-ea7a8b3353d2" providerId="ADAL" clId="{D78E364E-7589-44AD-9D5C-9CFE3D1CEF6C}" dt="2023-04-24T08:56:00.584" v="9268" actId="20577"/>
        <pc:sldMkLst>
          <pc:docMk/>
          <pc:sldMk cId="3922407355" sldId="294"/>
        </pc:sldMkLst>
        <pc:spChg chg="mod">
          <ac:chgData name="Rasa  Sevikul" userId="fe310784-d92c-4b49-a02c-ea7a8b3353d2" providerId="ADAL" clId="{D78E364E-7589-44AD-9D5C-9CFE3D1CEF6C}" dt="2023-04-21T07:35:05.396" v="4576" actId="20577"/>
          <ac:spMkLst>
            <pc:docMk/>
            <pc:sldMk cId="3922407355" sldId="294"/>
            <ac:spMk id="2" creationId="{00000000-0000-0000-0000-000000000000}"/>
          </ac:spMkLst>
        </pc:spChg>
        <pc:spChg chg="mod">
          <ac:chgData name="Rasa  Sevikul" userId="fe310784-d92c-4b49-a02c-ea7a8b3353d2" providerId="ADAL" clId="{D78E364E-7589-44AD-9D5C-9CFE3D1CEF6C}" dt="2023-04-21T07:38:05.195" v="4682" actId="20577"/>
          <ac:spMkLst>
            <pc:docMk/>
            <pc:sldMk cId="3922407355" sldId="294"/>
            <ac:spMk id="5" creationId="{00000000-0000-0000-0000-000000000000}"/>
          </ac:spMkLst>
        </pc:spChg>
        <pc:spChg chg="add mod">
          <ac:chgData name="Rasa  Sevikul" userId="fe310784-d92c-4b49-a02c-ea7a8b3353d2" providerId="ADAL" clId="{D78E364E-7589-44AD-9D5C-9CFE3D1CEF6C}" dt="2023-04-21T07:25:02.357" v="4204" actId="1076"/>
          <ac:spMkLst>
            <pc:docMk/>
            <pc:sldMk cId="3922407355" sldId="294"/>
            <ac:spMk id="10" creationId="{0A680331-1B3F-45A9-BD45-E857D4B8426A}"/>
          </ac:spMkLst>
        </pc:spChg>
        <pc:spChg chg="mod">
          <ac:chgData name="Rasa  Sevikul" userId="fe310784-d92c-4b49-a02c-ea7a8b3353d2" providerId="ADAL" clId="{D78E364E-7589-44AD-9D5C-9CFE3D1CEF6C}" dt="2023-04-21T07:37:25.723" v="4650" actId="1076"/>
          <ac:spMkLst>
            <pc:docMk/>
            <pc:sldMk cId="3922407355" sldId="294"/>
            <ac:spMk id="11" creationId="{00000000-0000-0000-0000-000000000000}"/>
          </ac:spMkLst>
        </pc:spChg>
        <pc:spChg chg="add mod">
          <ac:chgData name="Rasa  Sevikul" userId="fe310784-d92c-4b49-a02c-ea7a8b3353d2" providerId="ADAL" clId="{D78E364E-7589-44AD-9D5C-9CFE3D1CEF6C}" dt="2023-04-21T07:24:39.496" v="4203" actId="207"/>
          <ac:spMkLst>
            <pc:docMk/>
            <pc:sldMk cId="3922407355" sldId="294"/>
            <ac:spMk id="12" creationId="{37643072-8341-46D9-BB9A-721053CF4032}"/>
          </ac:spMkLst>
        </pc:spChg>
        <pc:spChg chg="add mod">
          <ac:chgData name="Rasa  Sevikul" userId="fe310784-d92c-4b49-a02c-ea7a8b3353d2" providerId="ADAL" clId="{D78E364E-7589-44AD-9D5C-9CFE3D1CEF6C}" dt="2023-04-21T07:40:22.152" v="4812" actId="1076"/>
          <ac:spMkLst>
            <pc:docMk/>
            <pc:sldMk cId="3922407355" sldId="294"/>
            <ac:spMk id="14" creationId="{FE52A271-5E5F-422F-A49A-8CCD8EAE2E46}"/>
          </ac:spMkLst>
        </pc:spChg>
        <pc:picChg chg="add mod">
          <ac:chgData name="Rasa  Sevikul" userId="fe310784-d92c-4b49-a02c-ea7a8b3353d2" providerId="ADAL" clId="{D78E364E-7589-44AD-9D5C-9CFE3D1CEF6C}" dt="2023-04-21T07:23:29.534" v="4179" actId="1076"/>
          <ac:picMkLst>
            <pc:docMk/>
            <pc:sldMk cId="3922407355" sldId="294"/>
            <ac:picMk id="3" creationId="{DB3E860A-D461-4C08-BD2D-20FBF4418FBC}"/>
          </ac:picMkLst>
        </pc:picChg>
        <pc:picChg chg="del">
          <ac:chgData name="Rasa  Sevikul" userId="fe310784-d92c-4b49-a02c-ea7a8b3353d2" providerId="ADAL" clId="{D78E364E-7589-44AD-9D5C-9CFE3D1CEF6C}" dt="2023-04-21T07:20:42.795" v="4176" actId="478"/>
          <ac:picMkLst>
            <pc:docMk/>
            <pc:sldMk cId="3922407355" sldId="294"/>
            <ac:picMk id="4" creationId="{6325E2A9-06E8-4FF9-8403-2C7F75B3F193}"/>
          </ac:picMkLst>
        </pc:picChg>
      </pc:sldChg>
      <pc:sldChg chg="addSp delSp add mod modNotesTx">
        <pc:chgData name="Rasa  Sevikul" userId="fe310784-d92c-4b49-a02c-ea7a8b3353d2" providerId="ADAL" clId="{D78E364E-7589-44AD-9D5C-9CFE3D1CEF6C}" dt="2023-04-24T08:54:48.347" v="9120" actId="20577"/>
        <pc:sldMkLst>
          <pc:docMk/>
          <pc:sldMk cId="4093064325" sldId="295"/>
        </pc:sldMkLst>
        <pc:picChg chg="add del">
          <ac:chgData name="Rasa  Sevikul" userId="fe310784-d92c-4b49-a02c-ea7a8b3353d2" providerId="ADAL" clId="{D78E364E-7589-44AD-9D5C-9CFE3D1CEF6C}" dt="2023-04-21T09:43:28.709" v="6049" actId="21"/>
          <ac:picMkLst>
            <pc:docMk/>
            <pc:sldMk cId="4093064325" sldId="295"/>
            <ac:picMk id="3" creationId="{DB3E860A-D461-4C08-BD2D-20FBF4418FBC}"/>
          </ac:picMkLst>
        </pc:picChg>
      </pc:sldChg>
      <pc:sldChg chg="modSp add del mod">
        <pc:chgData name="Rasa  Sevikul" userId="fe310784-d92c-4b49-a02c-ea7a8b3353d2" providerId="ADAL" clId="{D78E364E-7589-44AD-9D5C-9CFE3D1CEF6C}" dt="2023-04-21T07:56:02.189" v="4856" actId="47"/>
        <pc:sldMkLst>
          <pc:docMk/>
          <pc:sldMk cId="575305361" sldId="296"/>
        </pc:sldMkLst>
        <pc:spChg chg="mod">
          <ac:chgData name="Rasa  Sevikul" userId="fe310784-d92c-4b49-a02c-ea7a8b3353d2" providerId="ADAL" clId="{D78E364E-7589-44AD-9D5C-9CFE3D1CEF6C}" dt="2023-04-21T07:55:58.340" v="4855" actId="20577"/>
          <ac:spMkLst>
            <pc:docMk/>
            <pc:sldMk cId="575305361" sldId="296"/>
            <ac:spMk id="2" creationId="{00000000-0000-0000-0000-000000000000}"/>
          </ac:spMkLst>
        </pc:spChg>
      </pc:sldChg>
      <pc:sldChg chg="addSp delSp modSp new mod modNotesTx">
        <pc:chgData name="Rasa  Sevikul" userId="fe310784-d92c-4b49-a02c-ea7a8b3353d2" providerId="ADAL" clId="{D78E364E-7589-44AD-9D5C-9CFE3D1CEF6C}" dt="2023-04-24T05:40:17.850" v="7453" actId="20577"/>
        <pc:sldMkLst>
          <pc:docMk/>
          <pc:sldMk cId="1865204980" sldId="296"/>
        </pc:sldMkLst>
        <pc:spChg chg="mod">
          <ac:chgData name="Rasa  Sevikul" userId="fe310784-d92c-4b49-a02c-ea7a8b3353d2" providerId="ADAL" clId="{D78E364E-7589-44AD-9D5C-9CFE3D1CEF6C}" dt="2023-04-21T07:56:29.499" v="4900" actId="122"/>
          <ac:spMkLst>
            <pc:docMk/>
            <pc:sldMk cId="1865204980" sldId="296"/>
            <ac:spMk id="2" creationId="{E5B0C1D7-43C2-4732-B306-1553264A0047}"/>
          </ac:spMkLst>
        </pc:spChg>
        <pc:spChg chg="del">
          <ac:chgData name="Rasa  Sevikul" userId="fe310784-d92c-4b49-a02c-ea7a8b3353d2" providerId="ADAL" clId="{D78E364E-7589-44AD-9D5C-9CFE3D1CEF6C}" dt="2023-04-21T07:56:43.994" v="4901" actId="931"/>
          <ac:spMkLst>
            <pc:docMk/>
            <pc:sldMk cId="1865204980" sldId="296"/>
            <ac:spMk id="3" creationId="{6420B032-BCEC-4C59-846D-E6A181381F64}"/>
          </ac:spMkLst>
        </pc:spChg>
        <pc:spChg chg="add mod">
          <ac:chgData name="Rasa  Sevikul" userId="fe310784-d92c-4b49-a02c-ea7a8b3353d2" providerId="ADAL" clId="{D78E364E-7589-44AD-9D5C-9CFE3D1CEF6C}" dt="2023-04-21T08:56:36.561" v="5443" actId="1076"/>
          <ac:spMkLst>
            <pc:docMk/>
            <pc:sldMk cId="1865204980" sldId="296"/>
            <ac:spMk id="8" creationId="{94E94380-4EF7-46B8-9F9D-CB9D29A97B19}"/>
          </ac:spMkLst>
        </pc:spChg>
        <pc:spChg chg="add mod">
          <ac:chgData name="Rasa  Sevikul" userId="fe310784-d92c-4b49-a02c-ea7a8b3353d2" providerId="ADAL" clId="{D78E364E-7589-44AD-9D5C-9CFE3D1CEF6C}" dt="2023-04-21T08:58:19.016" v="5508" actId="1076"/>
          <ac:spMkLst>
            <pc:docMk/>
            <pc:sldMk cId="1865204980" sldId="296"/>
            <ac:spMk id="9" creationId="{8521CA6A-30C5-445E-8528-A7F96D0D2161}"/>
          </ac:spMkLst>
        </pc:spChg>
        <pc:spChg chg="add mod ord">
          <ac:chgData name="Rasa  Sevikul" userId="fe310784-d92c-4b49-a02c-ea7a8b3353d2" providerId="ADAL" clId="{D78E364E-7589-44AD-9D5C-9CFE3D1CEF6C}" dt="2023-04-21T08:58:12.990" v="5506" actId="14100"/>
          <ac:spMkLst>
            <pc:docMk/>
            <pc:sldMk cId="1865204980" sldId="296"/>
            <ac:spMk id="10" creationId="{3C0712BD-0A85-412A-85B2-81A49DD8133B}"/>
          </ac:spMkLst>
        </pc:spChg>
        <pc:spChg chg="add mod">
          <ac:chgData name="Rasa  Sevikul" userId="fe310784-d92c-4b49-a02c-ea7a8b3353d2" providerId="ADAL" clId="{D78E364E-7589-44AD-9D5C-9CFE3D1CEF6C}" dt="2023-04-21T08:58:33.761" v="5509" actId="1076"/>
          <ac:spMkLst>
            <pc:docMk/>
            <pc:sldMk cId="1865204980" sldId="296"/>
            <ac:spMk id="12" creationId="{DB720750-8EDA-41E3-9330-64CA4C2C9F0D}"/>
          </ac:spMkLst>
        </pc:spChg>
        <pc:picChg chg="add mod ord">
          <ac:chgData name="Rasa  Sevikul" userId="fe310784-d92c-4b49-a02c-ea7a8b3353d2" providerId="ADAL" clId="{D78E364E-7589-44AD-9D5C-9CFE3D1CEF6C}" dt="2023-04-21T08:58:01.860" v="5503" actId="14100"/>
          <ac:picMkLst>
            <pc:docMk/>
            <pc:sldMk cId="1865204980" sldId="296"/>
            <ac:picMk id="5" creationId="{47E1D169-84F0-4411-96C9-7349EFF21D9D}"/>
          </ac:picMkLst>
        </pc:picChg>
        <pc:picChg chg="add del mod">
          <ac:chgData name="Rasa  Sevikul" userId="fe310784-d92c-4b49-a02c-ea7a8b3353d2" providerId="ADAL" clId="{D78E364E-7589-44AD-9D5C-9CFE3D1CEF6C}" dt="2023-04-21T09:10:21.945" v="5519" actId="478"/>
          <ac:picMkLst>
            <pc:docMk/>
            <pc:sldMk cId="1865204980" sldId="296"/>
            <ac:picMk id="7" creationId="{23E0F35A-B109-41B2-89FC-2EF1CA081736}"/>
          </ac:picMkLst>
        </pc:picChg>
        <pc:picChg chg="add mod ord">
          <ac:chgData name="Rasa  Sevikul" userId="fe310784-d92c-4b49-a02c-ea7a8b3353d2" providerId="ADAL" clId="{D78E364E-7589-44AD-9D5C-9CFE3D1CEF6C}" dt="2023-04-21T08:56:56.602" v="5452" actId="1076"/>
          <ac:picMkLst>
            <pc:docMk/>
            <pc:sldMk cId="1865204980" sldId="296"/>
            <ac:picMk id="11" creationId="{03D77248-9320-4EFE-8F38-F51C35945E22}"/>
          </ac:picMkLst>
        </pc:picChg>
        <pc:picChg chg="add mod">
          <ac:chgData name="Rasa  Sevikul" userId="fe310784-d92c-4b49-a02c-ea7a8b3353d2" providerId="ADAL" clId="{D78E364E-7589-44AD-9D5C-9CFE3D1CEF6C}" dt="2023-04-21T09:10:34.239" v="5526" actId="1076"/>
          <ac:picMkLst>
            <pc:docMk/>
            <pc:sldMk cId="1865204980" sldId="296"/>
            <ac:picMk id="14" creationId="{57AE23DE-FF7C-476A-A203-FDCD6A78152E}"/>
          </ac:picMkLst>
        </pc:picChg>
      </pc:sldChg>
      <pc:sldChg chg="addSp delSp modSp add mod modNotesTx">
        <pc:chgData name="Rasa  Sevikul" userId="fe310784-d92c-4b49-a02c-ea7a8b3353d2" providerId="ADAL" clId="{D78E364E-7589-44AD-9D5C-9CFE3D1CEF6C}" dt="2023-04-24T08:56:46.090" v="9271" actId="14100"/>
        <pc:sldMkLst>
          <pc:docMk/>
          <pc:sldMk cId="780266990" sldId="297"/>
        </pc:sldMkLst>
        <pc:spChg chg="mod">
          <ac:chgData name="Rasa  Sevikul" userId="fe310784-d92c-4b49-a02c-ea7a8b3353d2" providerId="ADAL" clId="{D78E364E-7589-44AD-9D5C-9CFE3D1CEF6C}" dt="2023-04-21T08:09:40.447" v="5294" actId="20577"/>
          <ac:spMkLst>
            <pc:docMk/>
            <pc:sldMk cId="780266990" sldId="297"/>
            <ac:spMk id="2" creationId="{E5B0C1D7-43C2-4732-B306-1553264A0047}"/>
          </ac:spMkLst>
        </pc:spChg>
        <pc:spChg chg="add del mod">
          <ac:chgData name="Rasa  Sevikul" userId="fe310784-d92c-4b49-a02c-ea7a8b3353d2" providerId="ADAL" clId="{D78E364E-7589-44AD-9D5C-9CFE3D1CEF6C}" dt="2023-04-21T08:00:00.182" v="5009" actId="478"/>
          <ac:spMkLst>
            <pc:docMk/>
            <pc:sldMk cId="780266990" sldId="297"/>
            <ac:spMk id="4" creationId="{D7C4AB59-25F8-4B71-AD27-A22D8D3C11B3}"/>
          </ac:spMkLst>
        </pc:spChg>
        <pc:spChg chg="mod">
          <ac:chgData name="Rasa  Sevikul" userId="fe310784-d92c-4b49-a02c-ea7a8b3353d2" providerId="ADAL" clId="{D78E364E-7589-44AD-9D5C-9CFE3D1CEF6C}" dt="2023-04-21T08:09:49.997" v="5296" actId="1076"/>
          <ac:spMkLst>
            <pc:docMk/>
            <pc:sldMk cId="780266990" sldId="297"/>
            <ac:spMk id="8" creationId="{94E94380-4EF7-46B8-9F9D-CB9D29A97B19}"/>
          </ac:spMkLst>
        </pc:spChg>
        <pc:spChg chg="mod">
          <ac:chgData name="Rasa  Sevikul" userId="fe310784-d92c-4b49-a02c-ea7a8b3353d2" providerId="ADAL" clId="{D78E364E-7589-44AD-9D5C-9CFE3D1CEF6C}" dt="2023-04-24T08:56:43.735" v="9270" actId="1076"/>
          <ac:spMkLst>
            <pc:docMk/>
            <pc:sldMk cId="780266990" sldId="297"/>
            <ac:spMk id="9" creationId="{8521CA6A-30C5-445E-8528-A7F96D0D2161}"/>
          </ac:spMkLst>
        </pc:spChg>
        <pc:spChg chg="del">
          <ac:chgData name="Rasa  Sevikul" userId="fe310784-d92c-4b49-a02c-ea7a8b3353d2" providerId="ADAL" clId="{D78E364E-7589-44AD-9D5C-9CFE3D1CEF6C}" dt="2023-04-21T07:59:54.776" v="5007" actId="478"/>
          <ac:spMkLst>
            <pc:docMk/>
            <pc:sldMk cId="780266990" sldId="297"/>
            <ac:spMk id="10" creationId="{3C0712BD-0A85-412A-85B2-81A49DD8133B}"/>
          </ac:spMkLst>
        </pc:spChg>
        <pc:spChg chg="add mod">
          <ac:chgData name="Rasa  Sevikul" userId="fe310784-d92c-4b49-a02c-ea7a8b3353d2" providerId="ADAL" clId="{D78E364E-7589-44AD-9D5C-9CFE3D1CEF6C}" dt="2023-04-24T05:44:23.839" v="7821" actId="14100"/>
          <ac:spMkLst>
            <pc:docMk/>
            <pc:sldMk cId="780266990" sldId="297"/>
            <ac:spMk id="13" creationId="{7701B431-6D08-4A2A-AC99-30E937EC4C0F}"/>
          </ac:spMkLst>
        </pc:spChg>
        <pc:picChg chg="del">
          <ac:chgData name="Rasa  Sevikul" userId="fe310784-d92c-4b49-a02c-ea7a8b3353d2" providerId="ADAL" clId="{D78E364E-7589-44AD-9D5C-9CFE3D1CEF6C}" dt="2023-04-21T07:59:57.616" v="5008" actId="478"/>
          <ac:picMkLst>
            <pc:docMk/>
            <pc:sldMk cId="780266990" sldId="297"/>
            <ac:picMk id="5" creationId="{47E1D169-84F0-4411-96C9-7349EFF21D9D}"/>
          </ac:picMkLst>
        </pc:picChg>
        <pc:picChg chg="del">
          <ac:chgData name="Rasa  Sevikul" userId="fe310784-d92c-4b49-a02c-ea7a8b3353d2" providerId="ADAL" clId="{D78E364E-7589-44AD-9D5C-9CFE3D1CEF6C}" dt="2023-04-21T07:59:54.776" v="5007" actId="478"/>
          <ac:picMkLst>
            <pc:docMk/>
            <pc:sldMk cId="780266990" sldId="297"/>
            <ac:picMk id="7" creationId="{23E0F35A-B109-41B2-89FC-2EF1CA081736}"/>
          </ac:picMkLst>
        </pc:picChg>
        <pc:picChg chg="add mod">
          <ac:chgData name="Rasa  Sevikul" userId="fe310784-d92c-4b49-a02c-ea7a8b3353d2" providerId="ADAL" clId="{D78E364E-7589-44AD-9D5C-9CFE3D1CEF6C}" dt="2023-04-21T08:05:17.611" v="5157" actId="1076"/>
          <ac:picMkLst>
            <pc:docMk/>
            <pc:sldMk cId="780266990" sldId="297"/>
            <ac:picMk id="11" creationId="{21237F54-F1F9-466B-8F47-DD0146518DFA}"/>
          </ac:picMkLst>
        </pc:picChg>
        <pc:picChg chg="add mod">
          <ac:chgData name="Rasa  Sevikul" userId="fe310784-d92c-4b49-a02c-ea7a8b3353d2" providerId="ADAL" clId="{D78E364E-7589-44AD-9D5C-9CFE3D1CEF6C}" dt="2023-04-24T08:56:46.090" v="9271" actId="14100"/>
          <ac:picMkLst>
            <pc:docMk/>
            <pc:sldMk cId="780266990" sldId="297"/>
            <ac:picMk id="12" creationId="{79E19C27-64EB-4BBC-9681-610655165C91}"/>
          </ac:picMkLst>
        </pc:picChg>
        <pc:picChg chg="add del mod">
          <ac:chgData name="Rasa  Sevikul" userId="fe310784-d92c-4b49-a02c-ea7a8b3353d2" providerId="ADAL" clId="{D78E364E-7589-44AD-9D5C-9CFE3D1CEF6C}" dt="2023-04-21T09:10:59.579" v="5530" actId="478"/>
          <ac:picMkLst>
            <pc:docMk/>
            <pc:sldMk cId="780266990" sldId="297"/>
            <ac:picMk id="15" creationId="{45B96A4D-C460-406B-9540-8EC7AC3F369D}"/>
          </ac:picMkLst>
        </pc:picChg>
      </pc:sldChg>
      <pc:sldChg chg="addSp delSp modSp new del mod">
        <pc:chgData name="Rasa  Sevikul" userId="fe310784-d92c-4b49-a02c-ea7a8b3353d2" providerId="ADAL" clId="{D78E364E-7589-44AD-9D5C-9CFE3D1CEF6C}" dt="2023-04-21T08:58:37.276" v="5510" actId="47"/>
        <pc:sldMkLst>
          <pc:docMk/>
          <pc:sldMk cId="274656623" sldId="298"/>
        </pc:sldMkLst>
        <pc:spChg chg="mod">
          <ac:chgData name="Rasa  Sevikul" userId="fe310784-d92c-4b49-a02c-ea7a8b3353d2" providerId="ADAL" clId="{D78E364E-7589-44AD-9D5C-9CFE3D1CEF6C}" dt="2023-04-21T08:55:29.925" v="5423" actId="1076"/>
          <ac:spMkLst>
            <pc:docMk/>
            <pc:sldMk cId="274656623" sldId="298"/>
            <ac:spMk id="2" creationId="{4A467C4E-BA1B-4F14-807D-2F5B2AB98BBC}"/>
          </ac:spMkLst>
        </pc:spChg>
        <pc:spChg chg="del">
          <ac:chgData name="Rasa  Sevikul" userId="fe310784-d92c-4b49-a02c-ea7a8b3353d2" providerId="ADAL" clId="{D78E364E-7589-44AD-9D5C-9CFE3D1CEF6C}" dt="2023-04-21T08:50:37.699" v="5307"/>
          <ac:spMkLst>
            <pc:docMk/>
            <pc:sldMk cId="274656623" sldId="298"/>
            <ac:spMk id="3" creationId="{9126936C-2B17-4579-BE01-64EA18DB0BE9}"/>
          </ac:spMkLst>
        </pc:spChg>
        <pc:picChg chg="add mod">
          <ac:chgData name="Rasa  Sevikul" userId="fe310784-d92c-4b49-a02c-ea7a8b3353d2" providerId="ADAL" clId="{D78E364E-7589-44AD-9D5C-9CFE3D1CEF6C}" dt="2023-04-21T08:56:44.026" v="5445" actId="1076"/>
          <ac:picMkLst>
            <pc:docMk/>
            <pc:sldMk cId="274656623" sldId="298"/>
            <ac:picMk id="5" creationId="{C7FD9B3D-EE30-4BDE-98A4-141C95950517}"/>
          </ac:picMkLst>
        </pc:picChg>
      </pc:sldChg>
      <pc:sldChg chg="addSp delSp modSp add del mod">
        <pc:chgData name="Rasa  Sevikul" userId="fe310784-d92c-4b49-a02c-ea7a8b3353d2" providerId="ADAL" clId="{D78E364E-7589-44AD-9D5C-9CFE3D1CEF6C}" dt="2023-04-24T08:50:30.648" v="8677" actId="47"/>
        <pc:sldMkLst>
          <pc:docMk/>
          <pc:sldMk cId="2300740753" sldId="298"/>
        </pc:sldMkLst>
        <pc:spChg chg="del">
          <ac:chgData name="Rasa  Sevikul" userId="fe310784-d92c-4b49-a02c-ea7a8b3353d2" providerId="ADAL" clId="{D78E364E-7589-44AD-9D5C-9CFE3D1CEF6C}" dt="2023-04-24T05:46:22.219" v="8060" actId="478"/>
          <ac:spMkLst>
            <pc:docMk/>
            <pc:sldMk cId="2300740753" sldId="298"/>
            <ac:spMk id="9" creationId="{8521CA6A-30C5-445E-8528-A7F96D0D2161}"/>
          </ac:spMkLst>
        </pc:spChg>
        <pc:spChg chg="del">
          <ac:chgData name="Rasa  Sevikul" userId="fe310784-d92c-4b49-a02c-ea7a8b3353d2" providerId="ADAL" clId="{D78E364E-7589-44AD-9D5C-9CFE3D1CEF6C}" dt="2023-04-21T09:06:33.781" v="5518" actId="478"/>
          <ac:spMkLst>
            <pc:docMk/>
            <pc:sldMk cId="2300740753" sldId="298"/>
            <ac:spMk id="13" creationId="{7701B431-6D08-4A2A-AC99-30E937EC4C0F}"/>
          </ac:spMkLst>
        </pc:spChg>
        <pc:picChg chg="add mod">
          <ac:chgData name="Rasa  Sevikul" userId="fe310784-d92c-4b49-a02c-ea7a8b3353d2" providerId="ADAL" clId="{D78E364E-7589-44AD-9D5C-9CFE3D1CEF6C}" dt="2023-04-21T09:06:31.900" v="5517" actId="962"/>
          <ac:picMkLst>
            <pc:docMk/>
            <pc:sldMk cId="2300740753" sldId="298"/>
            <ac:picMk id="4" creationId="{FE21EE7D-6350-428D-A7C1-51C56C261336}"/>
          </ac:picMkLst>
        </pc:picChg>
        <pc:picChg chg="del">
          <ac:chgData name="Rasa  Sevikul" userId="fe310784-d92c-4b49-a02c-ea7a8b3353d2" providerId="ADAL" clId="{D78E364E-7589-44AD-9D5C-9CFE3D1CEF6C}" dt="2023-04-21T09:03:41.633" v="5512" actId="478"/>
          <ac:picMkLst>
            <pc:docMk/>
            <pc:sldMk cId="2300740753" sldId="298"/>
            <ac:picMk id="11" creationId="{21237F54-F1F9-466B-8F47-DD0146518DFA}"/>
          </ac:picMkLst>
        </pc:picChg>
        <pc:picChg chg="del">
          <ac:chgData name="Rasa  Sevikul" userId="fe310784-d92c-4b49-a02c-ea7a8b3353d2" providerId="ADAL" clId="{D78E364E-7589-44AD-9D5C-9CFE3D1CEF6C}" dt="2023-04-21T09:03:41.633" v="5512" actId="478"/>
          <ac:picMkLst>
            <pc:docMk/>
            <pc:sldMk cId="2300740753" sldId="298"/>
            <ac:picMk id="12" creationId="{79E19C27-64EB-4BBC-9681-610655165C91}"/>
          </ac:picMkLst>
        </pc:picChg>
      </pc:sldChg>
      <pc:sldChg chg="add del">
        <pc:chgData name="Rasa  Sevikul" userId="fe310784-d92c-4b49-a02c-ea7a8b3353d2" providerId="ADAL" clId="{D78E364E-7589-44AD-9D5C-9CFE3D1CEF6C}" dt="2023-04-21T08:23:03.080" v="5304"/>
        <pc:sldMkLst>
          <pc:docMk/>
          <pc:sldMk cId="3420246348" sldId="298"/>
        </pc:sldMkLst>
      </pc:sldChg>
      <pc:sldChg chg="addSp delSp modSp new mod modAnim modNotesTx">
        <pc:chgData name="Rasa  Sevikul" userId="fe310784-d92c-4b49-a02c-ea7a8b3353d2" providerId="ADAL" clId="{D78E364E-7589-44AD-9D5C-9CFE3D1CEF6C}" dt="2023-04-24T05:45:56.744" v="8059" actId="20577"/>
        <pc:sldMkLst>
          <pc:docMk/>
          <pc:sldMk cId="1458960430" sldId="299"/>
        </pc:sldMkLst>
        <pc:spChg chg="mod">
          <ac:chgData name="Rasa  Sevikul" userId="fe310784-d92c-4b49-a02c-ea7a8b3353d2" providerId="ADAL" clId="{D78E364E-7589-44AD-9D5C-9CFE3D1CEF6C}" dt="2023-04-21T09:12:09.833" v="5615" actId="2711"/>
          <ac:spMkLst>
            <pc:docMk/>
            <pc:sldMk cId="1458960430" sldId="299"/>
            <ac:spMk id="2" creationId="{86F31464-F971-4733-9CC3-13EDD9A74BA1}"/>
          </ac:spMkLst>
        </pc:spChg>
        <pc:spChg chg="del">
          <ac:chgData name="Rasa  Sevikul" userId="fe310784-d92c-4b49-a02c-ea7a8b3353d2" providerId="ADAL" clId="{D78E364E-7589-44AD-9D5C-9CFE3D1CEF6C}" dt="2023-04-21T09:11:26.380" v="5533" actId="931"/>
          <ac:spMkLst>
            <pc:docMk/>
            <pc:sldMk cId="1458960430" sldId="299"/>
            <ac:spMk id="3" creationId="{7830E4D0-8BCF-46B4-987E-44AC51C04738}"/>
          </ac:spMkLst>
        </pc:spChg>
        <pc:spChg chg="add mod ord">
          <ac:chgData name="Rasa  Sevikul" userId="fe310784-d92c-4b49-a02c-ea7a8b3353d2" providerId="ADAL" clId="{D78E364E-7589-44AD-9D5C-9CFE3D1CEF6C}" dt="2023-04-21T09:21:10.374" v="5630" actId="167"/>
          <ac:spMkLst>
            <pc:docMk/>
            <pc:sldMk cId="1458960430" sldId="299"/>
            <ac:spMk id="8" creationId="{305907FD-44B1-48CF-9159-5893D67CAEA6}"/>
          </ac:spMkLst>
        </pc:spChg>
        <pc:spChg chg="add del mod">
          <ac:chgData name="Rasa  Sevikul" userId="fe310784-d92c-4b49-a02c-ea7a8b3353d2" providerId="ADAL" clId="{D78E364E-7589-44AD-9D5C-9CFE3D1CEF6C}" dt="2023-04-21T09:21:27.129" v="5637" actId="478"/>
          <ac:spMkLst>
            <pc:docMk/>
            <pc:sldMk cId="1458960430" sldId="299"/>
            <ac:spMk id="9" creationId="{2D55AD83-EF97-473E-AD3D-0576F8C4283A}"/>
          </ac:spMkLst>
        </pc:spChg>
        <pc:spChg chg="add mod">
          <ac:chgData name="Rasa  Sevikul" userId="fe310784-d92c-4b49-a02c-ea7a8b3353d2" providerId="ADAL" clId="{D78E364E-7589-44AD-9D5C-9CFE3D1CEF6C}" dt="2023-04-21T09:34:41.593" v="5700" actId="14100"/>
          <ac:spMkLst>
            <pc:docMk/>
            <pc:sldMk cId="1458960430" sldId="299"/>
            <ac:spMk id="12" creationId="{8F18612D-D501-42E4-84B4-89BEEDCD2A7C}"/>
          </ac:spMkLst>
        </pc:spChg>
        <pc:picChg chg="add mod ord">
          <ac:chgData name="Rasa  Sevikul" userId="fe310784-d92c-4b49-a02c-ea7a8b3353d2" providerId="ADAL" clId="{D78E364E-7589-44AD-9D5C-9CFE3D1CEF6C}" dt="2023-04-21T09:21:21.405" v="5635" actId="1076"/>
          <ac:picMkLst>
            <pc:docMk/>
            <pc:sldMk cId="1458960430" sldId="299"/>
            <ac:picMk id="5" creationId="{5B6C986D-D06B-4CE7-B75A-648561F6574B}"/>
          </ac:picMkLst>
        </pc:picChg>
        <pc:picChg chg="add mod">
          <ac:chgData name="Rasa  Sevikul" userId="fe310784-d92c-4b49-a02c-ea7a8b3353d2" providerId="ADAL" clId="{D78E364E-7589-44AD-9D5C-9CFE3D1CEF6C}" dt="2023-04-21T09:21:34.959" v="5641" actId="14100"/>
          <ac:picMkLst>
            <pc:docMk/>
            <pc:sldMk cId="1458960430" sldId="299"/>
            <ac:picMk id="7" creationId="{88FE6845-B33A-4BFC-8566-D6BE77CA70B8}"/>
          </ac:picMkLst>
        </pc:picChg>
        <pc:picChg chg="add mod">
          <ac:chgData name="Rasa  Sevikul" userId="fe310784-d92c-4b49-a02c-ea7a8b3353d2" providerId="ADAL" clId="{D78E364E-7589-44AD-9D5C-9CFE3D1CEF6C}" dt="2023-04-21T09:34:39" v="5699" actId="1076"/>
          <ac:picMkLst>
            <pc:docMk/>
            <pc:sldMk cId="1458960430" sldId="299"/>
            <ac:picMk id="11" creationId="{DB2090B3-E9E9-4438-A69D-3830460C1A6D}"/>
          </ac:picMkLst>
        </pc:picChg>
      </pc:sldChg>
      <pc:sldChg chg="addSp delSp modSp new mod modNotesTx">
        <pc:chgData name="Rasa  Sevikul" userId="fe310784-d92c-4b49-a02c-ea7a8b3353d2" providerId="ADAL" clId="{D78E364E-7589-44AD-9D5C-9CFE3D1CEF6C}" dt="2023-04-24T08:53:42.613" v="9007" actId="20577"/>
        <pc:sldMkLst>
          <pc:docMk/>
          <pc:sldMk cId="2027581" sldId="300"/>
        </pc:sldMkLst>
        <pc:spChg chg="mod">
          <ac:chgData name="Rasa  Sevikul" userId="fe310784-d92c-4b49-a02c-ea7a8b3353d2" providerId="ADAL" clId="{D78E364E-7589-44AD-9D5C-9CFE3D1CEF6C}" dt="2023-04-21T09:44:26.022" v="6093" actId="113"/>
          <ac:spMkLst>
            <pc:docMk/>
            <pc:sldMk cId="2027581" sldId="300"/>
            <ac:spMk id="2" creationId="{4DFFBAC6-0229-4EF0-8C90-53041EDBB141}"/>
          </ac:spMkLst>
        </pc:spChg>
        <pc:spChg chg="mod">
          <ac:chgData name="Rasa  Sevikul" userId="fe310784-d92c-4b49-a02c-ea7a8b3353d2" providerId="ADAL" clId="{D78E364E-7589-44AD-9D5C-9CFE3D1CEF6C}" dt="2023-04-24T05:35:10.872" v="6902" actId="14100"/>
          <ac:spMkLst>
            <pc:docMk/>
            <pc:sldMk cId="2027581" sldId="300"/>
            <ac:spMk id="3" creationId="{6C1CFED4-7791-42A2-B977-95E90D09CCBA}"/>
          </ac:spMkLst>
        </pc:spChg>
        <pc:spChg chg="add mod">
          <ac:chgData name="Rasa  Sevikul" userId="fe310784-d92c-4b49-a02c-ea7a8b3353d2" providerId="ADAL" clId="{D78E364E-7589-44AD-9D5C-9CFE3D1CEF6C}" dt="2023-04-21T09:43:55.689" v="6059" actId="1076"/>
          <ac:spMkLst>
            <pc:docMk/>
            <pc:sldMk cId="2027581" sldId="300"/>
            <ac:spMk id="5" creationId="{D08EAE16-5140-4F46-A5D7-815DC937E2B0}"/>
          </ac:spMkLst>
        </pc:spChg>
        <pc:spChg chg="add mod">
          <ac:chgData name="Rasa  Sevikul" userId="fe310784-d92c-4b49-a02c-ea7a8b3353d2" providerId="ADAL" clId="{D78E364E-7589-44AD-9D5C-9CFE3D1CEF6C}" dt="2023-04-21T09:43:55.483" v="6058" actId="1076"/>
          <ac:spMkLst>
            <pc:docMk/>
            <pc:sldMk cId="2027581" sldId="300"/>
            <ac:spMk id="6" creationId="{DE800357-540D-45C0-B7A5-4BA2339C50BD}"/>
          </ac:spMkLst>
        </pc:spChg>
        <pc:spChg chg="add mod">
          <ac:chgData name="Rasa  Sevikul" userId="fe310784-d92c-4b49-a02c-ea7a8b3353d2" providerId="ADAL" clId="{D78E364E-7589-44AD-9D5C-9CFE3D1CEF6C}" dt="2023-04-21T09:44:57.523" v="6102" actId="1076"/>
          <ac:spMkLst>
            <pc:docMk/>
            <pc:sldMk cId="2027581" sldId="300"/>
            <ac:spMk id="7" creationId="{DED4CE27-A9BE-4BD1-86E9-36A004B87B3D}"/>
          </ac:spMkLst>
        </pc:spChg>
        <pc:picChg chg="add del mod">
          <ac:chgData name="Rasa  Sevikul" userId="fe310784-d92c-4b49-a02c-ea7a8b3353d2" providerId="ADAL" clId="{D78E364E-7589-44AD-9D5C-9CFE3D1CEF6C}" dt="2023-04-24T05:35:18.372" v="6903" actId="14100"/>
          <ac:picMkLst>
            <pc:docMk/>
            <pc:sldMk cId="2027581" sldId="300"/>
            <ac:picMk id="4" creationId="{C96B804D-35D7-43F7-9679-ED8A1E802976}"/>
          </ac:picMkLst>
        </pc:picChg>
        <pc:picChg chg="add del mod ord">
          <ac:chgData name="Rasa  Sevikul" userId="fe310784-d92c-4b49-a02c-ea7a8b3353d2" providerId="ADAL" clId="{D78E364E-7589-44AD-9D5C-9CFE3D1CEF6C}" dt="2023-04-21T09:43:56.901" v="6063"/>
          <ac:picMkLst>
            <pc:docMk/>
            <pc:sldMk cId="2027581" sldId="300"/>
            <ac:picMk id="8" creationId="{D17AF1D3-B06F-4876-9749-DFCA0B86C7BC}"/>
          </ac:picMkLst>
        </pc:picChg>
      </pc:sldChg>
      <pc:sldChg chg="add ord">
        <pc:chgData name="Rasa  Sevikul" userId="fe310784-d92c-4b49-a02c-ea7a8b3353d2" providerId="ADAL" clId="{D78E364E-7589-44AD-9D5C-9CFE3D1CEF6C}" dt="2023-04-24T03:41:30.928" v="6340"/>
        <pc:sldMkLst>
          <pc:docMk/>
          <pc:sldMk cId="3032544836" sldId="301"/>
        </pc:sldMkLst>
      </pc:sldChg>
      <pc:sldChg chg="addSp delSp modSp new mod modAnim modNotesTx">
        <pc:chgData name="Rasa  Sevikul" userId="fe310784-d92c-4b49-a02c-ea7a8b3353d2" providerId="ADAL" clId="{D78E364E-7589-44AD-9D5C-9CFE3D1CEF6C}" dt="2023-04-24T08:50:17.673" v="8676" actId="20577"/>
        <pc:sldMkLst>
          <pc:docMk/>
          <pc:sldMk cId="3062715757" sldId="302"/>
        </pc:sldMkLst>
        <pc:spChg chg="add del mod">
          <ac:chgData name="Rasa  Sevikul" userId="fe310784-d92c-4b49-a02c-ea7a8b3353d2" providerId="ADAL" clId="{D78E364E-7589-44AD-9D5C-9CFE3D1CEF6C}" dt="2023-04-24T08:39:43.111" v="8107" actId="20577"/>
          <ac:spMkLst>
            <pc:docMk/>
            <pc:sldMk cId="3062715757" sldId="302"/>
            <ac:spMk id="2" creationId="{A494D656-D679-40E6-972D-330983A7595F}"/>
          </ac:spMkLst>
        </pc:spChg>
        <pc:spChg chg="del">
          <ac:chgData name="Rasa  Sevikul" userId="fe310784-d92c-4b49-a02c-ea7a8b3353d2" providerId="ADAL" clId="{D78E364E-7589-44AD-9D5C-9CFE3D1CEF6C}" dt="2023-04-24T08:38:55.511" v="8066" actId="478"/>
          <ac:spMkLst>
            <pc:docMk/>
            <pc:sldMk cId="3062715757" sldId="302"/>
            <ac:spMk id="3" creationId="{3D62144B-6CF8-42E4-AA29-A5575A3C5062}"/>
          </ac:spMkLst>
        </pc:spChg>
        <pc:spChg chg="add mod">
          <ac:chgData name="Rasa  Sevikul" userId="fe310784-d92c-4b49-a02c-ea7a8b3353d2" providerId="ADAL" clId="{D78E364E-7589-44AD-9D5C-9CFE3D1CEF6C}" dt="2023-04-24T08:47:18.233" v="8473" actId="1038"/>
          <ac:spMkLst>
            <pc:docMk/>
            <pc:sldMk cId="3062715757" sldId="302"/>
            <ac:spMk id="5" creationId="{9E1ADAC8-3A08-4387-AD8C-6B36DDB802F4}"/>
          </ac:spMkLst>
        </pc:spChg>
        <pc:spChg chg="add mod">
          <ac:chgData name="Rasa  Sevikul" userId="fe310784-d92c-4b49-a02c-ea7a8b3353d2" providerId="ADAL" clId="{D78E364E-7589-44AD-9D5C-9CFE3D1CEF6C}" dt="2023-04-24T08:47:18.233" v="8473" actId="1038"/>
          <ac:spMkLst>
            <pc:docMk/>
            <pc:sldMk cId="3062715757" sldId="302"/>
            <ac:spMk id="7" creationId="{2AA8FA32-76F8-43EE-B22E-8E08EFFB7E15}"/>
          </ac:spMkLst>
        </pc:spChg>
        <pc:spChg chg="add mod">
          <ac:chgData name="Rasa  Sevikul" userId="fe310784-d92c-4b49-a02c-ea7a8b3353d2" providerId="ADAL" clId="{D78E364E-7589-44AD-9D5C-9CFE3D1CEF6C}" dt="2023-04-24T08:47:18.233" v="8473" actId="1038"/>
          <ac:spMkLst>
            <pc:docMk/>
            <pc:sldMk cId="3062715757" sldId="302"/>
            <ac:spMk id="8" creationId="{62A69DEC-BE43-4AA9-8541-9B5B3F77BDE6}"/>
          </ac:spMkLst>
        </pc:spChg>
        <pc:spChg chg="add mod">
          <ac:chgData name="Rasa  Sevikul" userId="fe310784-d92c-4b49-a02c-ea7a8b3353d2" providerId="ADAL" clId="{D78E364E-7589-44AD-9D5C-9CFE3D1CEF6C}" dt="2023-04-24T08:47:18.233" v="8473" actId="1038"/>
          <ac:spMkLst>
            <pc:docMk/>
            <pc:sldMk cId="3062715757" sldId="302"/>
            <ac:spMk id="9" creationId="{9EC8DF14-F2E4-44F5-960B-57A5E65C2439}"/>
          </ac:spMkLst>
        </pc:spChg>
        <pc:spChg chg="add mod">
          <ac:chgData name="Rasa  Sevikul" userId="fe310784-d92c-4b49-a02c-ea7a8b3353d2" providerId="ADAL" clId="{D78E364E-7589-44AD-9D5C-9CFE3D1CEF6C}" dt="2023-04-24T08:48:40.451" v="8483" actId="20577"/>
          <ac:spMkLst>
            <pc:docMk/>
            <pc:sldMk cId="3062715757" sldId="302"/>
            <ac:spMk id="10" creationId="{468F460B-30E6-4D57-A4B0-F7375A3831E7}"/>
          </ac:spMkLst>
        </pc:spChg>
        <pc:spChg chg="add mod">
          <ac:chgData name="Rasa  Sevikul" userId="fe310784-d92c-4b49-a02c-ea7a8b3353d2" providerId="ADAL" clId="{D78E364E-7589-44AD-9D5C-9CFE3D1CEF6C}" dt="2023-04-24T08:47:18.233" v="8473" actId="1038"/>
          <ac:spMkLst>
            <pc:docMk/>
            <pc:sldMk cId="3062715757" sldId="302"/>
            <ac:spMk id="11" creationId="{C227DDBC-BA2E-4FBF-B28A-C86FC9695D5C}"/>
          </ac:spMkLst>
        </pc:spChg>
        <pc:picChg chg="add del mod modCrop">
          <ac:chgData name="Rasa  Sevikul" userId="fe310784-d92c-4b49-a02c-ea7a8b3353d2" providerId="ADAL" clId="{D78E364E-7589-44AD-9D5C-9CFE3D1CEF6C}" dt="2023-04-24T05:46:45.033" v="8062" actId="478"/>
          <ac:picMkLst>
            <pc:docMk/>
            <pc:sldMk cId="3062715757" sldId="302"/>
            <ac:picMk id="4" creationId="{027B9843-D91B-40B6-87FA-3F86FF5B93B0}"/>
          </ac:picMkLst>
        </pc:picChg>
        <pc:picChg chg="add mod">
          <ac:chgData name="Rasa  Sevikul" userId="fe310784-d92c-4b49-a02c-ea7a8b3353d2" providerId="ADAL" clId="{D78E364E-7589-44AD-9D5C-9CFE3D1CEF6C}" dt="2023-04-24T08:47:18.233" v="8473" actId="1038"/>
          <ac:picMkLst>
            <pc:docMk/>
            <pc:sldMk cId="3062715757" sldId="302"/>
            <ac:picMk id="1026" creationId="{E85C0827-7816-4500-8F72-55CA6E751C6C}"/>
          </ac:picMkLst>
        </pc:picChg>
      </pc:sldChg>
      <pc:sldChg chg="addSp delSp modSp add mod modAnim modNotesTx">
        <pc:chgData name="Rasa  Sevikul" userId="fe310784-d92c-4b49-a02c-ea7a8b3353d2" providerId="ADAL" clId="{D78E364E-7589-44AD-9D5C-9CFE3D1CEF6C}" dt="2023-04-25T04:30:43.271" v="11695" actId="20577"/>
        <pc:sldMkLst>
          <pc:docMk/>
          <pc:sldMk cId="916964188" sldId="303"/>
        </pc:sldMkLst>
        <pc:spChg chg="mod">
          <ac:chgData name="Rasa  Sevikul" userId="fe310784-d92c-4b49-a02c-ea7a8b3353d2" providerId="ADAL" clId="{D78E364E-7589-44AD-9D5C-9CFE3D1CEF6C}" dt="2023-04-24T04:11:36.052" v="6891" actId="20577"/>
          <ac:spMkLst>
            <pc:docMk/>
            <pc:sldMk cId="916964188" sldId="303"/>
            <ac:spMk id="5" creationId="{00000000-0000-0000-0000-000000000000}"/>
          </ac:spMkLst>
        </pc:spChg>
        <pc:spChg chg="add mod">
          <ac:chgData name="Rasa  Sevikul" userId="fe310784-d92c-4b49-a02c-ea7a8b3353d2" providerId="ADAL" clId="{D78E364E-7589-44AD-9D5C-9CFE3D1CEF6C}" dt="2023-04-24T04:10:23.268" v="6825" actId="14100"/>
          <ac:spMkLst>
            <pc:docMk/>
            <pc:sldMk cId="916964188" sldId="303"/>
            <ac:spMk id="8" creationId="{6E6FA669-EDCE-4F0D-909C-5C3AACF13F6E}"/>
          </ac:spMkLst>
        </pc:spChg>
        <pc:picChg chg="add mod">
          <ac:chgData name="Rasa  Sevikul" userId="fe310784-d92c-4b49-a02c-ea7a8b3353d2" providerId="ADAL" clId="{D78E364E-7589-44AD-9D5C-9CFE3D1CEF6C}" dt="2023-04-24T04:20:55.788" v="6894" actId="1076"/>
          <ac:picMkLst>
            <pc:docMk/>
            <pc:sldMk cId="916964188" sldId="303"/>
            <ac:picMk id="2" creationId="{56A515FF-7B03-4202-B02C-60D3E9218D88}"/>
          </ac:picMkLst>
        </pc:picChg>
        <pc:picChg chg="mod">
          <ac:chgData name="Rasa  Sevikul" userId="fe310784-d92c-4b49-a02c-ea7a8b3353d2" providerId="ADAL" clId="{D78E364E-7589-44AD-9D5C-9CFE3D1CEF6C}" dt="2023-04-24T04:21:00.767" v="6896" actId="1076"/>
          <ac:picMkLst>
            <pc:docMk/>
            <pc:sldMk cId="916964188" sldId="303"/>
            <ac:picMk id="3" creationId="{7D3E7F97-C754-4418-AEA0-2AC3B87DE75F}"/>
          </ac:picMkLst>
        </pc:picChg>
        <pc:picChg chg="mod">
          <ac:chgData name="Rasa  Sevikul" userId="fe310784-d92c-4b49-a02c-ea7a8b3353d2" providerId="ADAL" clId="{D78E364E-7589-44AD-9D5C-9CFE3D1CEF6C}" dt="2023-04-24T04:09:21.059" v="6697" actId="14100"/>
          <ac:picMkLst>
            <pc:docMk/>
            <pc:sldMk cId="916964188" sldId="303"/>
            <ac:picMk id="6" creationId="{00000000-0000-0000-0000-000000000000}"/>
          </ac:picMkLst>
        </pc:picChg>
        <pc:picChg chg="del">
          <ac:chgData name="Rasa  Sevikul" userId="fe310784-d92c-4b49-a02c-ea7a8b3353d2" providerId="ADAL" clId="{D78E364E-7589-44AD-9D5C-9CFE3D1CEF6C}" dt="2023-04-24T04:03:33.163" v="6350" actId="478"/>
          <ac:picMkLst>
            <pc:docMk/>
            <pc:sldMk cId="916964188" sldId="303"/>
            <ac:picMk id="7" creationId="{37A963C0-CCB8-42E8-8D88-C5921F370A6A}"/>
          </ac:picMkLst>
        </pc:picChg>
      </pc:sldChg>
      <pc:sldChg chg="addSp delSp modSp add mod delAnim modNotesTx">
        <pc:chgData name="Rasa  Sevikul" userId="fe310784-d92c-4b49-a02c-ea7a8b3353d2" providerId="ADAL" clId="{D78E364E-7589-44AD-9D5C-9CFE3D1CEF6C}" dt="2023-04-25T03:25:33.101" v="9915" actId="1076"/>
        <pc:sldMkLst>
          <pc:docMk/>
          <pc:sldMk cId="1897015592" sldId="304"/>
        </pc:sldMkLst>
        <pc:spChg chg="mod">
          <ac:chgData name="Rasa  Sevikul" userId="fe310784-d92c-4b49-a02c-ea7a8b3353d2" providerId="ADAL" clId="{D78E364E-7589-44AD-9D5C-9CFE3D1CEF6C}" dt="2023-04-25T03:25:33.101" v="9915" actId="1076"/>
          <ac:spMkLst>
            <pc:docMk/>
            <pc:sldMk cId="1897015592" sldId="304"/>
            <ac:spMk id="5" creationId="{00000000-0000-0000-0000-000000000000}"/>
          </ac:spMkLst>
        </pc:spChg>
        <pc:spChg chg="del">
          <ac:chgData name="Rasa  Sevikul" userId="fe310784-d92c-4b49-a02c-ea7a8b3353d2" providerId="ADAL" clId="{D78E364E-7589-44AD-9D5C-9CFE3D1CEF6C}" dt="2023-04-25T02:57:16.998" v="9453" actId="478"/>
          <ac:spMkLst>
            <pc:docMk/>
            <pc:sldMk cId="1897015592" sldId="304"/>
            <ac:spMk id="8" creationId="{6E6FA669-EDCE-4F0D-909C-5C3AACF13F6E}"/>
          </ac:spMkLst>
        </pc:spChg>
        <pc:picChg chg="del">
          <ac:chgData name="Rasa  Sevikul" userId="fe310784-d92c-4b49-a02c-ea7a8b3353d2" providerId="ADAL" clId="{D78E364E-7589-44AD-9D5C-9CFE3D1CEF6C}" dt="2023-04-25T02:57:14.322" v="9452" actId="478"/>
          <ac:picMkLst>
            <pc:docMk/>
            <pc:sldMk cId="1897015592" sldId="304"/>
            <ac:picMk id="2" creationId="{56A515FF-7B03-4202-B02C-60D3E9218D88}"/>
          </ac:picMkLst>
        </pc:picChg>
        <pc:picChg chg="mod">
          <ac:chgData name="Rasa  Sevikul" userId="fe310784-d92c-4b49-a02c-ea7a8b3353d2" providerId="ADAL" clId="{D78E364E-7589-44AD-9D5C-9CFE3D1CEF6C}" dt="2023-04-25T03:22:04.596" v="9773" actId="1076"/>
          <ac:picMkLst>
            <pc:docMk/>
            <pc:sldMk cId="1897015592" sldId="304"/>
            <ac:picMk id="3" creationId="{7D3E7F97-C754-4418-AEA0-2AC3B87DE75F}"/>
          </ac:picMkLst>
        </pc:picChg>
        <pc:picChg chg="add mod">
          <ac:chgData name="Rasa  Sevikul" userId="fe310784-d92c-4b49-a02c-ea7a8b3353d2" providerId="ADAL" clId="{D78E364E-7589-44AD-9D5C-9CFE3D1CEF6C}" dt="2023-04-25T03:22:06.131" v="9774" actId="1076"/>
          <ac:picMkLst>
            <pc:docMk/>
            <pc:sldMk cId="1897015592" sldId="304"/>
            <ac:picMk id="4" creationId="{92E6DAD2-34C0-4994-BB75-5D9626EE810A}"/>
          </ac:picMkLst>
        </pc:picChg>
        <pc:picChg chg="ord">
          <ac:chgData name="Rasa  Sevikul" userId="fe310784-d92c-4b49-a02c-ea7a8b3353d2" providerId="ADAL" clId="{D78E364E-7589-44AD-9D5C-9CFE3D1CEF6C}" dt="2023-04-25T03:11:32.769" v="9765" actId="167"/>
          <ac:picMkLst>
            <pc:docMk/>
            <pc:sldMk cId="1897015592" sldId="304"/>
            <ac:picMk id="6" creationId="{00000000-0000-0000-0000-000000000000}"/>
          </ac:picMkLst>
        </pc:picChg>
      </pc:sldChg>
      <pc:sldChg chg="addSp modSp new mod modAnim modNotesTx">
        <pc:chgData name="Rasa  Sevikul" userId="fe310784-d92c-4b49-a02c-ea7a8b3353d2" providerId="ADAL" clId="{D78E364E-7589-44AD-9D5C-9CFE3D1CEF6C}" dt="2023-04-25T04:05:48.107" v="10643" actId="403"/>
        <pc:sldMkLst>
          <pc:docMk/>
          <pc:sldMk cId="1286723552" sldId="305"/>
        </pc:sldMkLst>
        <pc:spChg chg="mod">
          <ac:chgData name="Rasa  Sevikul" userId="fe310784-d92c-4b49-a02c-ea7a8b3353d2" providerId="ADAL" clId="{D78E364E-7589-44AD-9D5C-9CFE3D1CEF6C}" dt="2023-04-25T03:54:33.667" v="10315" actId="113"/>
          <ac:spMkLst>
            <pc:docMk/>
            <pc:sldMk cId="1286723552" sldId="305"/>
            <ac:spMk id="2" creationId="{EF34635F-ED6F-429A-94D1-8D78BA3794BF}"/>
          </ac:spMkLst>
        </pc:spChg>
        <pc:spChg chg="mod">
          <ac:chgData name="Rasa  Sevikul" userId="fe310784-d92c-4b49-a02c-ea7a8b3353d2" providerId="ADAL" clId="{D78E364E-7589-44AD-9D5C-9CFE3D1CEF6C}" dt="2023-04-25T03:36:50.293" v="10008" actId="1076"/>
          <ac:spMkLst>
            <pc:docMk/>
            <pc:sldMk cId="1286723552" sldId="305"/>
            <ac:spMk id="3" creationId="{561A09C8-1EAC-465B-8847-C15B1B4F0931}"/>
          </ac:spMkLst>
        </pc:spChg>
        <pc:spChg chg="add mod">
          <ac:chgData name="Rasa  Sevikul" userId="fe310784-d92c-4b49-a02c-ea7a8b3353d2" providerId="ADAL" clId="{D78E364E-7589-44AD-9D5C-9CFE3D1CEF6C}" dt="2023-04-25T04:05:39.512" v="10641" actId="403"/>
          <ac:spMkLst>
            <pc:docMk/>
            <pc:sldMk cId="1286723552" sldId="305"/>
            <ac:spMk id="5" creationId="{018BF9F2-9793-4EE8-B925-D8C79C3989E4}"/>
          </ac:spMkLst>
        </pc:spChg>
        <pc:spChg chg="add mod">
          <ac:chgData name="Rasa  Sevikul" userId="fe310784-d92c-4b49-a02c-ea7a8b3353d2" providerId="ADAL" clId="{D78E364E-7589-44AD-9D5C-9CFE3D1CEF6C}" dt="2023-04-25T04:05:44.354" v="10642" actId="403"/>
          <ac:spMkLst>
            <pc:docMk/>
            <pc:sldMk cId="1286723552" sldId="305"/>
            <ac:spMk id="6" creationId="{DD3EABC2-40B8-495B-8CC2-E34EDBF70944}"/>
          </ac:spMkLst>
        </pc:spChg>
        <pc:spChg chg="add mod">
          <ac:chgData name="Rasa  Sevikul" userId="fe310784-d92c-4b49-a02c-ea7a8b3353d2" providerId="ADAL" clId="{D78E364E-7589-44AD-9D5C-9CFE3D1CEF6C}" dt="2023-04-25T04:05:48.107" v="10643" actId="403"/>
          <ac:spMkLst>
            <pc:docMk/>
            <pc:sldMk cId="1286723552" sldId="305"/>
            <ac:spMk id="7" creationId="{841D351C-7612-408F-94AA-4F23FE391681}"/>
          </ac:spMkLst>
        </pc:spChg>
        <pc:spChg chg="add mod">
          <ac:chgData name="Rasa  Sevikul" userId="fe310784-d92c-4b49-a02c-ea7a8b3353d2" providerId="ADAL" clId="{D78E364E-7589-44AD-9D5C-9CFE3D1CEF6C}" dt="2023-04-25T03:52:56.409" v="10191" actId="164"/>
          <ac:spMkLst>
            <pc:docMk/>
            <pc:sldMk cId="1286723552" sldId="305"/>
            <ac:spMk id="8" creationId="{B3F740FE-E1BD-417E-8DE9-7BA92D51AE52}"/>
          </ac:spMkLst>
        </pc:spChg>
        <pc:spChg chg="add mod">
          <ac:chgData name="Rasa  Sevikul" userId="fe310784-d92c-4b49-a02c-ea7a8b3353d2" providerId="ADAL" clId="{D78E364E-7589-44AD-9D5C-9CFE3D1CEF6C}" dt="2023-04-25T03:52:56.409" v="10191" actId="164"/>
          <ac:spMkLst>
            <pc:docMk/>
            <pc:sldMk cId="1286723552" sldId="305"/>
            <ac:spMk id="9" creationId="{674229B1-FC6D-492D-8B38-859A98C9CCCF}"/>
          </ac:spMkLst>
        </pc:spChg>
        <pc:spChg chg="add mod">
          <ac:chgData name="Rasa  Sevikul" userId="fe310784-d92c-4b49-a02c-ea7a8b3353d2" providerId="ADAL" clId="{D78E364E-7589-44AD-9D5C-9CFE3D1CEF6C}" dt="2023-04-25T03:52:56.409" v="10191" actId="164"/>
          <ac:spMkLst>
            <pc:docMk/>
            <pc:sldMk cId="1286723552" sldId="305"/>
            <ac:spMk id="10" creationId="{61A4D4A0-8EFB-4CC0-AF0A-72A0C706E68D}"/>
          </ac:spMkLst>
        </pc:spChg>
        <pc:spChg chg="add mod">
          <ac:chgData name="Rasa  Sevikul" userId="fe310784-d92c-4b49-a02c-ea7a8b3353d2" providerId="ADAL" clId="{D78E364E-7589-44AD-9D5C-9CFE3D1CEF6C}" dt="2023-04-25T03:54:22.081" v="10311" actId="20577"/>
          <ac:spMkLst>
            <pc:docMk/>
            <pc:sldMk cId="1286723552" sldId="305"/>
            <ac:spMk id="13" creationId="{8EBFE4FB-4A40-407F-ADDD-DED0CA016355}"/>
          </ac:spMkLst>
        </pc:spChg>
        <pc:grpChg chg="add mod">
          <ac:chgData name="Rasa  Sevikul" userId="fe310784-d92c-4b49-a02c-ea7a8b3353d2" providerId="ADAL" clId="{D78E364E-7589-44AD-9D5C-9CFE3D1CEF6C}" dt="2023-04-25T03:53:04.243" v="10192" actId="1076"/>
          <ac:grpSpMkLst>
            <pc:docMk/>
            <pc:sldMk cId="1286723552" sldId="305"/>
            <ac:grpSpMk id="11" creationId="{0CC6E207-DD00-442F-8011-9EB088B0D321}"/>
          </ac:grpSpMkLst>
        </pc:grpChg>
        <pc:picChg chg="add mod">
          <ac:chgData name="Rasa  Sevikul" userId="fe310784-d92c-4b49-a02c-ea7a8b3353d2" providerId="ADAL" clId="{D78E364E-7589-44AD-9D5C-9CFE3D1CEF6C}" dt="2023-04-25T03:52:56.409" v="10191" actId="164"/>
          <ac:picMkLst>
            <pc:docMk/>
            <pc:sldMk cId="1286723552" sldId="305"/>
            <ac:picMk id="4" creationId="{376B6EDC-0564-4A85-B12A-8D8DE26A15E1}"/>
          </ac:picMkLst>
        </pc:picChg>
        <pc:picChg chg="add mod">
          <ac:chgData name="Rasa  Sevikul" userId="fe310784-d92c-4b49-a02c-ea7a8b3353d2" providerId="ADAL" clId="{D78E364E-7589-44AD-9D5C-9CFE3D1CEF6C}" dt="2023-04-25T03:53:42.092" v="10206" actId="1076"/>
          <ac:picMkLst>
            <pc:docMk/>
            <pc:sldMk cId="1286723552" sldId="305"/>
            <ac:picMk id="12" creationId="{834AC550-E514-435C-B847-F6778EFA0188}"/>
          </ac:picMkLst>
        </pc:picChg>
      </pc:sldChg>
      <pc:sldChg chg="addSp delSp modSp add mod modNotesTx">
        <pc:chgData name="Rasa  Sevikul" userId="fe310784-d92c-4b49-a02c-ea7a8b3353d2" providerId="ADAL" clId="{D78E364E-7589-44AD-9D5C-9CFE3D1CEF6C}" dt="2023-04-25T04:17:49.525" v="10973" actId="20577"/>
        <pc:sldMkLst>
          <pc:docMk/>
          <pc:sldMk cId="271511483" sldId="306"/>
        </pc:sldMkLst>
        <pc:spChg chg="mod">
          <ac:chgData name="Rasa  Sevikul" userId="fe310784-d92c-4b49-a02c-ea7a8b3353d2" providerId="ADAL" clId="{D78E364E-7589-44AD-9D5C-9CFE3D1CEF6C}" dt="2023-04-25T04:17:10.924" v="10917" actId="20577"/>
          <ac:spMkLst>
            <pc:docMk/>
            <pc:sldMk cId="271511483" sldId="306"/>
            <ac:spMk id="2" creationId="{EF34635F-ED6F-429A-94D1-8D78BA3794BF}"/>
          </ac:spMkLst>
        </pc:spChg>
        <pc:spChg chg="mod">
          <ac:chgData name="Rasa  Sevikul" userId="fe310784-d92c-4b49-a02c-ea7a8b3353d2" providerId="ADAL" clId="{D78E364E-7589-44AD-9D5C-9CFE3D1CEF6C}" dt="2023-04-25T04:02:06.037" v="10484" actId="1076"/>
          <ac:spMkLst>
            <pc:docMk/>
            <pc:sldMk cId="271511483" sldId="306"/>
            <ac:spMk id="3" creationId="{561A09C8-1EAC-465B-8847-C15B1B4F0931}"/>
          </ac:spMkLst>
        </pc:spChg>
        <pc:spChg chg="mod">
          <ac:chgData name="Rasa  Sevikul" userId="fe310784-d92c-4b49-a02c-ea7a8b3353d2" providerId="ADAL" clId="{D78E364E-7589-44AD-9D5C-9CFE3D1CEF6C}" dt="2023-04-25T04:16:44.416" v="10883" actId="20577"/>
          <ac:spMkLst>
            <pc:docMk/>
            <pc:sldMk cId="271511483" sldId="306"/>
            <ac:spMk id="13" creationId="{8EBFE4FB-4A40-407F-ADDD-DED0CA016355}"/>
          </ac:spMkLst>
        </pc:spChg>
        <pc:spChg chg="add mod">
          <ac:chgData name="Rasa  Sevikul" userId="fe310784-d92c-4b49-a02c-ea7a8b3353d2" providerId="ADAL" clId="{D78E364E-7589-44AD-9D5C-9CFE3D1CEF6C}" dt="2023-04-25T04:10:53.460" v="10793" actId="164"/>
          <ac:spMkLst>
            <pc:docMk/>
            <pc:sldMk cId="271511483" sldId="306"/>
            <ac:spMk id="15" creationId="{CBEBD6E9-92B8-4CC7-8FF9-C2CA4AA597CC}"/>
          </ac:spMkLst>
        </pc:spChg>
        <pc:spChg chg="add mod">
          <ac:chgData name="Rasa  Sevikul" userId="fe310784-d92c-4b49-a02c-ea7a8b3353d2" providerId="ADAL" clId="{D78E364E-7589-44AD-9D5C-9CFE3D1CEF6C}" dt="2023-04-25T04:10:53.460" v="10793" actId="164"/>
          <ac:spMkLst>
            <pc:docMk/>
            <pc:sldMk cId="271511483" sldId="306"/>
            <ac:spMk id="16" creationId="{E609BBC3-EA1E-4B1D-978A-7847912E4C6C}"/>
          </ac:spMkLst>
        </pc:spChg>
        <pc:spChg chg="add mod">
          <ac:chgData name="Rasa  Sevikul" userId="fe310784-d92c-4b49-a02c-ea7a8b3353d2" providerId="ADAL" clId="{D78E364E-7589-44AD-9D5C-9CFE3D1CEF6C}" dt="2023-04-25T04:10:53.460" v="10793" actId="164"/>
          <ac:spMkLst>
            <pc:docMk/>
            <pc:sldMk cId="271511483" sldId="306"/>
            <ac:spMk id="17" creationId="{C1C69E54-CCA4-47E6-8D9A-33FFD748CAE4}"/>
          </ac:spMkLst>
        </pc:spChg>
        <pc:spChg chg="add mod">
          <ac:chgData name="Rasa  Sevikul" userId="fe310784-d92c-4b49-a02c-ea7a8b3353d2" providerId="ADAL" clId="{D78E364E-7589-44AD-9D5C-9CFE3D1CEF6C}" dt="2023-04-25T04:10:53.460" v="10793" actId="164"/>
          <ac:spMkLst>
            <pc:docMk/>
            <pc:sldMk cId="271511483" sldId="306"/>
            <ac:spMk id="18" creationId="{7AC79102-24D4-499C-89D3-DDE51986156C}"/>
          </ac:spMkLst>
        </pc:spChg>
        <pc:spChg chg="add mod">
          <ac:chgData name="Rasa  Sevikul" userId="fe310784-d92c-4b49-a02c-ea7a8b3353d2" providerId="ADAL" clId="{D78E364E-7589-44AD-9D5C-9CFE3D1CEF6C}" dt="2023-04-25T04:10:53.460" v="10793" actId="164"/>
          <ac:spMkLst>
            <pc:docMk/>
            <pc:sldMk cId="271511483" sldId="306"/>
            <ac:spMk id="19" creationId="{8E76BC04-71BD-41F3-A04A-881F355D03E8}"/>
          </ac:spMkLst>
        </pc:spChg>
        <pc:spChg chg="add mod">
          <ac:chgData name="Rasa  Sevikul" userId="fe310784-d92c-4b49-a02c-ea7a8b3353d2" providerId="ADAL" clId="{D78E364E-7589-44AD-9D5C-9CFE3D1CEF6C}" dt="2023-04-25T04:10:53.460" v="10793" actId="164"/>
          <ac:spMkLst>
            <pc:docMk/>
            <pc:sldMk cId="271511483" sldId="306"/>
            <ac:spMk id="20" creationId="{0311158C-E604-494C-870E-078B8985D77A}"/>
          </ac:spMkLst>
        </pc:spChg>
        <pc:spChg chg="add mod">
          <ac:chgData name="Rasa  Sevikul" userId="fe310784-d92c-4b49-a02c-ea7a8b3353d2" providerId="ADAL" clId="{D78E364E-7589-44AD-9D5C-9CFE3D1CEF6C}" dt="2023-04-25T04:10:53.460" v="10793" actId="164"/>
          <ac:spMkLst>
            <pc:docMk/>
            <pc:sldMk cId="271511483" sldId="306"/>
            <ac:spMk id="21" creationId="{2D0E55B0-11F3-48FE-8145-DED6B3C29940}"/>
          </ac:spMkLst>
        </pc:spChg>
        <pc:grpChg chg="del">
          <ac:chgData name="Rasa  Sevikul" userId="fe310784-d92c-4b49-a02c-ea7a8b3353d2" providerId="ADAL" clId="{D78E364E-7589-44AD-9D5C-9CFE3D1CEF6C}" dt="2023-04-25T04:01:43.438" v="10479" actId="478"/>
          <ac:grpSpMkLst>
            <pc:docMk/>
            <pc:sldMk cId="271511483" sldId="306"/>
            <ac:grpSpMk id="11" creationId="{0CC6E207-DD00-442F-8011-9EB088B0D321}"/>
          </ac:grpSpMkLst>
        </pc:grpChg>
        <pc:grpChg chg="add mod">
          <ac:chgData name="Rasa  Sevikul" userId="fe310784-d92c-4b49-a02c-ea7a8b3353d2" providerId="ADAL" clId="{D78E364E-7589-44AD-9D5C-9CFE3D1CEF6C}" dt="2023-04-25T04:10:53.460" v="10793" actId="164"/>
          <ac:grpSpMkLst>
            <pc:docMk/>
            <pc:sldMk cId="271511483" sldId="306"/>
            <ac:grpSpMk id="22" creationId="{F4DBF068-D4BD-4062-B27C-A2E1C22157B9}"/>
          </ac:grpSpMkLst>
        </pc:grpChg>
        <pc:picChg chg="add mod">
          <ac:chgData name="Rasa  Sevikul" userId="fe310784-d92c-4b49-a02c-ea7a8b3353d2" providerId="ADAL" clId="{D78E364E-7589-44AD-9D5C-9CFE3D1CEF6C}" dt="2023-04-25T04:10:53.460" v="10793" actId="164"/>
          <ac:picMkLst>
            <pc:docMk/>
            <pc:sldMk cId="271511483" sldId="306"/>
            <ac:picMk id="14" creationId="{3D7E7295-FD79-48BE-883A-04160DEA316E}"/>
          </ac:picMkLst>
        </pc:picChg>
      </pc:sldChg>
      <pc:sldChg chg="addSp delSp modSp add mod modNotesTx">
        <pc:chgData name="Rasa  Sevikul" userId="fe310784-d92c-4b49-a02c-ea7a8b3353d2" providerId="ADAL" clId="{D78E364E-7589-44AD-9D5C-9CFE3D1CEF6C}" dt="2023-04-25T04:22:22.977" v="11152" actId="20577"/>
        <pc:sldMkLst>
          <pc:docMk/>
          <pc:sldMk cId="2443347695" sldId="307"/>
        </pc:sldMkLst>
        <pc:spChg chg="del">
          <ac:chgData name="Rasa  Sevikul" userId="fe310784-d92c-4b49-a02c-ea7a8b3353d2" providerId="ADAL" clId="{D78E364E-7589-44AD-9D5C-9CFE3D1CEF6C}" dt="2023-04-25T04:19:11.738" v="11061" actId="478"/>
          <ac:spMkLst>
            <pc:docMk/>
            <pc:sldMk cId="2443347695" sldId="307"/>
            <ac:spMk id="2" creationId="{EF34635F-ED6F-429A-94D1-8D78BA3794BF}"/>
          </ac:spMkLst>
        </pc:spChg>
        <pc:spChg chg="del">
          <ac:chgData name="Rasa  Sevikul" userId="fe310784-d92c-4b49-a02c-ea7a8b3353d2" providerId="ADAL" clId="{D78E364E-7589-44AD-9D5C-9CFE3D1CEF6C}" dt="2023-04-25T04:18:20.701" v="10976" actId="478"/>
          <ac:spMkLst>
            <pc:docMk/>
            <pc:sldMk cId="2443347695" sldId="307"/>
            <ac:spMk id="3" creationId="{561A09C8-1EAC-465B-8847-C15B1B4F0931}"/>
          </ac:spMkLst>
        </pc:spChg>
        <pc:spChg chg="add del mod">
          <ac:chgData name="Rasa  Sevikul" userId="fe310784-d92c-4b49-a02c-ea7a8b3353d2" providerId="ADAL" clId="{D78E364E-7589-44AD-9D5C-9CFE3D1CEF6C}" dt="2023-04-25T04:18:23.957" v="10977" actId="478"/>
          <ac:spMkLst>
            <pc:docMk/>
            <pc:sldMk cId="2443347695" sldId="307"/>
            <ac:spMk id="5" creationId="{BAA58F18-59CF-4652-8F25-47E939EEC2DA}"/>
          </ac:spMkLst>
        </pc:spChg>
        <pc:spChg chg="add del mod">
          <ac:chgData name="Rasa  Sevikul" userId="fe310784-d92c-4b49-a02c-ea7a8b3353d2" providerId="ADAL" clId="{D78E364E-7589-44AD-9D5C-9CFE3D1CEF6C}" dt="2023-04-25T04:19:13.609" v="11062" actId="478"/>
          <ac:spMkLst>
            <pc:docMk/>
            <pc:sldMk cId="2443347695" sldId="307"/>
            <ac:spMk id="7" creationId="{268EBB5D-06D4-438C-AF2E-DD97A17A8414}"/>
          </ac:spMkLst>
        </pc:spChg>
        <pc:spChg chg="add mod ord">
          <ac:chgData name="Rasa  Sevikul" userId="fe310784-d92c-4b49-a02c-ea7a8b3353d2" providerId="ADAL" clId="{D78E364E-7589-44AD-9D5C-9CFE3D1CEF6C}" dt="2023-04-25T04:21:49.357" v="11085" actId="164"/>
          <ac:spMkLst>
            <pc:docMk/>
            <pc:sldMk cId="2443347695" sldId="307"/>
            <ac:spMk id="10" creationId="{B895BA5E-8DAD-4D25-B32D-075E8611111D}"/>
          </ac:spMkLst>
        </pc:spChg>
        <pc:spChg chg="mod">
          <ac:chgData name="Rasa  Sevikul" userId="fe310784-d92c-4b49-a02c-ea7a8b3353d2" providerId="ADAL" clId="{D78E364E-7589-44AD-9D5C-9CFE3D1CEF6C}" dt="2023-04-25T04:19:07.115" v="11060" actId="6549"/>
          <ac:spMkLst>
            <pc:docMk/>
            <pc:sldMk cId="2443347695" sldId="307"/>
            <ac:spMk id="13" creationId="{8EBFE4FB-4A40-407F-ADDD-DED0CA016355}"/>
          </ac:spMkLst>
        </pc:spChg>
        <pc:grpChg chg="add mod">
          <ac:chgData name="Rasa  Sevikul" userId="fe310784-d92c-4b49-a02c-ea7a8b3353d2" providerId="ADAL" clId="{D78E364E-7589-44AD-9D5C-9CFE3D1CEF6C}" dt="2023-04-25T04:21:49.357" v="11085" actId="164"/>
          <ac:grpSpMkLst>
            <pc:docMk/>
            <pc:sldMk cId="2443347695" sldId="307"/>
            <ac:grpSpMk id="11" creationId="{F0CDCC6D-055A-47DA-BF00-8C9F5CA984F8}"/>
          </ac:grpSpMkLst>
        </pc:grpChg>
        <pc:grpChg chg="del">
          <ac:chgData name="Rasa  Sevikul" userId="fe310784-d92c-4b49-a02c-ea7a8b3353d2" providerId="ADAL" clId="{D78E364E-7589-44AD-9D5C-9CFE3D1CEF6C}" dt="2023-04-25T04:18:18.433" v="10975" actId="478"/>
          <ac:grpSpMkLst>
            <pc:docMk/>
            <pc:sldMk cId="2443347695" sldId="307"/>
            <ac:grpSpMk id="22" creationId="{F4DBF068-D4BD-4062-B27C-A2E1C22157B9}"/>
          </ac:grpSpMkLst>
        </pc:grpChg>
        <pc:picChg chg="add mod ord">
          <ac:chgData name="Rasa  Sevikul" userId="fe310784-d92c-4b49-a02c-ea7a8b3353d2" providerId="ADAL" clId="{D78E364E-7589-44AD-9D5C-9CFE3D1CEF6C}" dt="2023-04-25T04:21:30.689" v="11080" actId="167"/>
          <ac:picMkLst>
            <pc:docMk/>
            <pc:sldMk cId="2443347695" sldId="307"/>
            <ac:picMk id="9" creationId="{D0150439-9FBD-4EDC-A7FE-B8033C8F2F0A}"/>
          </ac:picMkLst>
        </pc:picChg>
        <pc:picChg chg="add mod">
          <ac:chgData name="Rasa  Sevikul" userId="fe310784-d92c-4b49-a02c-ea7a8b3353d2" providerId="ADAL" clId="{D78E364E-7589-44AD-9D5C-9CFE3D1CEF6C}" dt="2023-04-25T04:21:49.357" v="11085" actId="164"/>
          <ac:picMkLst>
            <pc:docMk/>
            <pc:sldMk cId="2443347695" sldId="307"/>
            <ac:picMk id="1026" creationId="{0F3840F6-5F82-485A-AB90-A5543C4E787E}"/>
          </ac:picMkLst>
        </pc:picChg>
      </pc:sldChg>
    </pc:docChg>
  </pc:docChgLst>
  <pc:docChgLst>
    <pc:chgData name="Rasa  Sevikul" userId="fe310784-d92c-4b49-a02c-ea7a8b3353d2" providerId="ADAL" clId="{8497D96E-DF41-42AB-9E07-7ABA6579CB3F}"/>
    <pc:docChg chg="undo custSel addSld delSld modSld sldOrd">
      <pc:chgData name="Rasa  Sevikul" userId="fe310784-d92c-4b49-a02c-ea7a8b3353d2" providerId="ADAL" clId="{8497D96E-DF41-42AB-9E07-7ABA6579CB3F}" dt="2023-05-31T03:21:57.853" v="2741" actId="14100"/>
      <pc:docMkLst>
        <pc:docMk/>
      </pc:docMkLst>
      <pc:sldChg chg="modSp mod">
        <pc:chgData name="Rasa  Sevikul" userId="fe310784-d92c-4b49-a02c-ea7a8b3353d2" providerId="ADAL" clId="{8497D96E-DF41-42AB-9E07-7ABA6579CB3F}" dt="2023-05-31T03:21:57.853" v="2741" actId="14100"/>
        <pc:sldMkLst>
          <pc:docMk/>
          <pc:sldMk cId="1743056891" sldId="256"/>
        </pc:sldMkLst>
        <pc:spChg chg="mod">
          <ac:chgData name="Rasa  Sevikul" userId="fe310784-d92c-4b49-a02c-ea7a8b3353d2" providerId="ADAL" clId="{8497D96E-DF41-42AB-9E07-7ABA6579CB3F}" dt="2023-04-28T06:43:05.813" v="280" actId="403"/>
          <ac:spMkLst>
            <pc:docMk/>
            <pc:sldMk cId="1743056891" sldId="256"/>
            <ac:spMk id="2" creationId="{00000000-0000-0000-0000-000000000000}"/>
          </ac:spMkLst>
        </pc:spChg>
        <pc:spChg chg="mod">
          <ac:chgData name="Rasa  Sevikul" userId="fe310784-d92c-4b49-a02c-ea7a8b3353d2" providerId="ADAL" clId="{8497D96E-DF41-42AB-9E07-7ABA6579CB3F}" dt="2023-05-31T03:21:57.853" v="2741" actId="14100"/>
          <ac:spMkLst>
            <pc:docMk/>
            <pc:sldMk cId="1743056891" sldId="256"/>
            <ac:spMk id="18" creationId="{00000000-0000-0000-0000-000000000000}"/>
          </ac:spMkLst>
        </pc:spChg>
      </pc:sldChg>
      <pc:sldChg chg="ord">
        <pc:chgData name="Rasa  Sevikul" userId="fe310784-d92c-4b49-a02c-ea7a8b3353d2" providerId="ADAL" clId="{8497D96E-DF41-42AB-9E07-7ABA6579CB3F}" dt="2023-05-18T02:12:50.118" v="1492"/>
        <pc:sldMkLst>
          <pc:docMk/>
          <pc:sldMk cId="4161138751" sldId="262"/>
        </pc:sldMkLst>
      </pc:sldChg>
      <pc:sldChg chg="addSp modSp mod modAnim addCm modCm modNotesTx">
        <pc:chgData name="Rasa  Sevikul" userId="fe310784-d92c-4b49-a02c-ea7a8b3353d2" providerId="ADAL" clId="{8497D96E-DF41-42AB-9E07-7ABA6579CB3F}" dt="2023-05-31T03:21:11.090" v="2740"/>
        <pc:sldMkLst>
          <pc:docMk/>
          <pc:sldMk cId="3104229892" sldId="264"/>
        </pc:sldMkLst>
        <pc:spChg chg="mod">
          <ac:chgData name="Rasa  Sevikul" userId="fe310784-d92c-4b49-a02c-ea7a8b3353d2" providerId="ADAL" clId="{8497D96E-DF41-42AB-9E07-7ABA6579CB3F}" dt="2023-05-24T07:09:11.028" v="2459" actId="14100"/>
          <ac:spMkLst>
            <pc:docMk/>
            <pc:sldMk cId="3104229892" sldId="264"/>
            <ac:spMk id="9" creationId="{00000000-0000-0000-0000-000000000000}"/>
          </ac:spMkLst>
        </pc:spChg>
        <pc:spChg chg="mod">
          <ac:chgData name="Rasa  Sevikul" userId="fe310784-d92c-4b49-a02c-ea7a8b3353d2" providerId="ADAL" clId="{8497D96E-DF41-42AB-9E07-7ABA6579CB3F}" dt="2023-05-24T07:09:51.908" v="2536" actId="14100"/>
          <ac:spMkLst>
            <pc:docMk/>
            <pc:sldMk cId="3104229892" sldId="264"/>
            <ac:spMk id="10" creationId="{00000000-0000-0000-0000-000000000000}"/>
          </ac:spMkLst>
        </pc:spChg>
        <pc:spChg chg="add mod">
          <ac:chgData name="Rasa  Sevikul" userId="fe310784-d92c-4b49-a02c-ea7a8b3353d2" providerId="ADAL" clId="{8497D96E-DF41-42AB-9E07-7ABA6579CB3F}" dt="2023-05-24T07:09:39.064" v="2532" actId="20577"/>
          <ac:spMkLst>
            <pc:docMk/>
            <pc:sldMk cId="3104229892" sldId="264"/>
            <ac:spMk id="11" creationId="{28F8CF83-8B07-4A67-8719-92CB138DF92E}"/>
          </ac:spMkLst>
        </pc:spChg>
        <pc:picChg chg="mod">
          <ac:chgData name="Rasa  Sevikul" userId="fe310784-d92c-4b49-a02c-ea7a8b3353d2" providerId="ADAL" clId="{8497D96E-DF41-42AB-9E07-7ABA6579CB3F}" dt="2023-05-24T07:09:08.441" v="2458" actId="1076"/>
          <ac:picMkLst>
            <pc:docMk/>
            <pc:sldMk cId="3104229892" sldId="264"/>
            <ac:picMk id="4" creationId="{00000000-0000-0000-0000-000000000000}"/>
          </ac:picMkLst>
        </pc:picChg>
      </pc:sldChg>
      <pc:sldChg chg="ord">
        <pc:chgData name="Rasa  Sevikul" userId="fe310784-d92c-4b49-a02c-ea7a8b3353d2" providerId="ADAL" clId="{8497D96E-DF41-42AB-9E07-7ABA6579CB3F}" dt="2023-05-18T02:18:44.116" v="1646"/>
        <pc:sldMkLst>
          <pc:docMk/>
          <pc:sldMk cId="2159198082" sldId="278"/>
        </pc:sldMkLst>
      </pc:sldChg>
      <pc:sldChg chg="addSp delSp modSp mod ord modAnim modNotesTx">
        <pc:chgData name="Rasa  Sevikul" userId="fe310784-d92c-4b49-a02c-ea7a8b3353d2" providerId="ADAL" clId="{8497D96E-DF41-42AB-9E07-7ABA6579CB3F}" dt="2023-05-31T03:18:42.055" v="2732"/>
        <pc:sldMkLst>
          <pc:docMk/>
          <pc:sldMk cId="242775375" sldId="280"/>
        </pc:sldMkLst>
        <pc:spChg chg="add mod">
          <ac:chgData name="Rasa  Sevikul" userId="fe310784-d92c-4b49-a02c-ea7a8b3353d2" providerId="ADAL" clId="{8497D96E-DF41-42AB-9E07-7ABA6579CB3F}" dt="2023-05-18T02:12:08.283" v="1485" actId="692"/>
          <ac:spMkLst>
            <pc:docMk/>
            <pc:sldMk cId="242775375" sldId="280"/>
            <ac:spMk id="4" creationId="{82D7767E-8145-4831-8069-A1FF9C15952B}"/>
          </ac:spMkLst>
        </pc:spChg>
        <pc:spChg chg="mod">
          <ac:chgData name="Rasa  Sevikul" userId="fe310784-d92c-4b49-a02c-ea7a8b3353d2" providerId="ADAL" clId="{8497D96E-DF41-42AB-9E07-7ABA6579CB3F}" dt="2023-05-18T02:09:54.629" v="1425" actId="20577"/>
          <ac:spMkLst>
            <pc:docMk/>
            <pc:sldMk cId="242775375" sldId="280"/>
            <ac:spMk id="5" creationId="{00000000-0000-0000-0000-000000000000}"/>
          </ac:spMkLst>
        </pc:spChg>
        <pc:spChg chg="mod">
          <ac:chgData name="Rasa  Sevikul" userId="fe310784-d92c-4b49-a02c-ea7a8b3353d2" providerId="ADAL" clId="{8497D96E-DF41-42AB-9E07-7ABA6579CB3F}" dt="2023-05-18T02:13:32.245" v="1573" actId="20577"/>
          <ac:spMkLst>
            <pc:docMk/>
            <pc:sldMk cId="242775375" sldId="280"/>
            <ac:spMk id="6" creationId="{00000000-0000-0000-0000-000000000000}"/>
          </ac:spMkLst>
        </pc:spChg>
        <pc:picChg chg="add mod">
          <ac:chgData name="Rasa  Sevikul" userId="fe310784-d92c-4b49-a02c-ea7a8b3353d2" providerId="ADAL" clId="{8497D96E-DF41-42AB-9E07-7ABA6579CB3F}" dt="2023-05-18T02:10:49.808" v="1471" actId="1076"/>
          <ac:picMkLst>
            <pc:docMk/>
            <pc:sldMk cId="242775375" sldId="280"/>
            <ac:picMk id="2" creationId="{DB549606-8C89-441A-A4DB-BEB2E6D43D24}"/>
          </ac:picMkLst>
        </pc:picChg>
        <pc:picChg chg="del">
          <ac:chgData name="Rasa  Sevikul" userId="fe310784-d92c-4b49-a02c-ea7a8b3353d2" providerId="ADAL" clId="{8497D96E-DF41-42AB-9E07-7ABA6579CB3F}" dt="2023-05-18T02:10:14.625" v="1458" actId="478"/>
          <ac:picMkLst>
            <pc:docMk/>
            <pc:sldMk cId="242775375" sldId="280"/>
            <ac:picMk id="3" creationId="{B01CDF00-F2AC-4EF2-8BB2-9C7668105D70}"/>
          </ac:picMkLst>
        </pc:picChg>
        <pc:picChg chg="del">
          <ac:chgData name="Rasa  Sevikul" userId="fe310784-d92c-4b49-a02c-ea7a8b3353d2" providerId="ADAL" clId="{8497D96E-DF41-42AB-9E07-7ABA6579CB3F}" dt="2023-05-18T02:10:10.435" v="1456" actId="478"/>
          <ac:picMkLst>
            <pc:docMk/>
            <pc:sldMk cId="242775375" sldId="280"/>
            <ac:picMk id="8" creationId="{835D74A4-54BB-45D2-AB4E-A954C41A3345}"/>
          </ac:picMkLst>
        </pc:picChg>
        <pc:picChg chg="mod">
          <ac:chgData name="Rasa  Sevikul" userId="fe310784-d92c-4b49-a02c-ea7a8b3353d2" providerId="ADAL" clId="{8497D96E-DF41-42AB-9E07-7ABA6579CB3F}" dt="2023-05-18T02:10:38.755" v="1464" actId="1076"/>
          <ac:picMkLst>
            <pc:docMk/>
            <pc:sldMk cId="242775375" sldId="280"/>
            <ac:picMk id="11" creationId="{5B8717BD-8F04-4247-805E-68A35D69E5C5}"/>
          </ac:picMkLst>
        </pc:picChg>
        <pc:picChg chg="mod">
          <ac:chgData name="Rasa  Sevikul" userId="fe310784-d92c-4b49-a02c-ea7a8b3353d2" providerId="ADAL" clId="{8497D96E-DF41-42AB-9E07-7ABA6579CB3F}" dt="2023-05-18T02:12:23.709" v="1488" actId="1076"/>
          <ac:picMkLst>
            <pc:docMk/>
            <pc:sldMk cId="242775375" sldId="280"/>
            <ac:picMk id="21" creationId="{93B624CB-C78D-4D17-90E2-B03A9E7B8CAE}"/>
          </ac:picMkLst>
        </pc:picChg>
      </pc:sldChg>
      <pc:sldChg chg="modSp mod">
        <pc:chgData name="Rasa  Sevikul" userId="fe310784-d92c-4b49-a02c-ea7a8b3353d2" providerId="ADAL" clId="{8497D96E-DF41-42AB-9E07-7ABA6579CB3F}" dt="2023-05-31T03:19:04.376" v="2736" actId="14100"/>
        <pc:sldMkLst>
          <pc:docMk/>
          <pc:sldMk cId="228641797" sldId="281"/>
        </pc:sldMkLst>
        <pc:spChg chg="mod">
          <ac:chgData name="Rasa  Sevikul" userId="fe310784-d92c-4b49-a02c-ea7a8b3353d2" providerId="ADAL" clId="{8497D96E-DF41-42AB-9E07-7ABA6579CB3F}" dt="2023-05-31T03:19:04.376" v="2736" actId="14100"/>
          <ac:spMkLst>
            <pc:docMk/>
            <pc:sldMk cId="228641797" sldId="281"/>
            <ac:spMk id="5" creationId="{00000000-0000-0000-0000-000000000000}"/>
          </ac:spMkLst>
        </pc:spChg>
      </pc:sldChg>
      <pc:sldChg chg="modNotesTx">
        <pc:chgData name="Rasa  Sevikul" userId="fe310784-d92c-4b49-a02c-ea7a8b3353d2" providerId="ADAL" clId="{8497D96E-DF41-42AB-9E07-7ABA6579CB3F}" dt="2023-05-19T03:30:33.496" v="1659" actId="20577"/>
        <pc:sldMkLst>
          <pc:docMk/>
          <pc:sldMk cId="3856693747" sldId="290"/>
        </pc:sldMkLst>
      </pc:sldChg>
      <pc:sldChg chg="addSp delSp modSp mod delAnim modAnim delCm modNotesTx">
        <pc:chgData name="Rasa  Sevikul" userId="fe310784-d92c-4b49-a02c-ea7a8b3353d2" providerId="ADAL" clId="{8497D96E-DF41-42AB-9E07-7ABA6579CB3F}" dt="2023-05-31T03:16:30.111" v="2627" actId="14100"/>
        <pc:sldMkLst>
          <pc:docMk/>
          <pc:sldMk cId="1865204980" sldId="296"/>
        </pc:sldMkLst>
        <pc:spChg chg="mod">
          <ac:chgData name="Rasa  Sevikul" userId="fe310784-d92c-4b49-a02c-ea7a8b3353d2" providerId="ADAL" clId="{8497D96E-DF41-42AB-9E07-7ABA6579CB3F}" dt="2023-05-24T06:50:02.008" v="2292" actId="1076"/>
          <ac:spMkLst>
            <pc:docMk/>
            <pc:sldMk cId="1865204980" sldId="296"/>
            <ac:spMk id="2" creationId="{E5B0C1D7-43C2-4732-B306-1553264A0047}"/>
          </ac:spMkLst>
        </pc:spChg>
        <pc:spChg chg="del mod">
          <ac:chgData name="Rasa  Sevikul" userId="fe310784-d92c-4b49-a02c-ea7a8b3353d2" providerId="ADAL" clId="{8497D96E-DF41-42AB-9E07-7ABA6579CB3F}" dt="2023-05-22T08:23:27.265" v="1673" actId="478"/>
          <ac:spMkLst>
            <pc:docMk/>
            <pc:sldMk cId="1865204980" sldId="296"/>
            <ac:spMk id="8" creationId="{94E94380-4EF7-46B8-9F9D-CB9D29A97B19}"/>
          </ac:spMkLst>
        </pc:spChg>
        <pc:spChg chg="mod">
          <ac:chgData name="Rasa  Sevikul" userId="fe310784-d92c-4b49-a02c-ea7a8b3353d2" providerId="ADAL" clId="{8497D96E-DF41-42AB-9E07-7ABA6579CB3F}" dt="2023-05-22T08:23:22.458" v="1669" actId="164"/>
          <ac:spMkLst>
            <pc:docMk/>
            <pc:sldMk cId="1865204980" sldId="296"/>
            <ac:spMk id="9" creationId="{8521CA6A-30C5-445E-8528-A7F96D0D2161}"/>
          </ac:spMkLst>
        </pc:spChg>
        <pc:spChg chg="mod">
          <ac:chgData name="Rasa  Sevikul" userId="fe310784-d92c-4b49-a02c-ea7a8b3353d2" providerId="ADAL" clId="{8497D96E-DF41-42AB-9E07-7ABA6579CB3F}" dt="2023-05-31T03:16:30.111" v="2627" actId="14100"/>
          <ac:spMkLst>
            <pc:docMk/>
            <pc:sldMk cId="1865204980" sldId="296"/>
            <ac:spMk id="10" creationId="{3C0712BD-0A85-412A-85B2-81A49DD8133B}"/>
          </ac:spMkLst>
        </pc:spChg>
        <pc:spChg chg="del">
          <ac:chgData name="Rasa  Sevikul" userId="fe310784-d92c-4b49-a02c-ea7a8b3353d2" providerId="ADAL" clId="{8497D96E-DF41-42AB-9E07-7ABA6579CB3F}" dt="2023-05-22T08:23:00.948" v="1666" actId="478"/>
          <ac:spMkLst>
            <pc:docMk/>
            <pc:sldMk cId="1865204980" sldId="296"/>
            <ac:spMk id="12" creationId="{DB720750-8EDA-41E3-9330-64CA4C2C9F0D}"/>
          </ac:spMkLst>
        </pc:spChg>
        <pc:spChg chg="add del mod">
          <ac:chgData name="Rasa  Sevikul" userId="fe310784-d92c-4b49-a02c-ea7a8b3353d2" providerId="ADAL" clId="{8497D96E-DF41-42AB-9E07-7ABA6579CB3F}" dt="2023-05-22T08:27:45.974" v="1683" actId="478"/>
          <ac:spMkLst>
            <pc:docMk/>
            <pc:sldMk cId="1865204980" sldId="296"/>
            <ac:spMk id="13" creationId="{71F40A96-6272-4EDF-8B98-34FA4BD7E8F2}"/>
          </ac:spMkLst>
        </pc:spChg>
        <pc:spChg chg="mod">
          <ac:chgData name="Rasa  Sevikul" userId="fe310784-d92c-4b49-a02c-ea7a8b3353d2" providerId="ADAL" clId="{8497D96E-DF41-42AB-9E07-7ABA6579CB3F}" dt="2023-05-24T04:12:55.820" v="2284" actId="14100"/>
          <ac:spMkLst>
            <pc:docMk/>
            <pc:sldMk cId="1865204980" sldId="296"/>
            <ac:spMk id="16" creationId="{B9A14E72-DD3C-4E78-9521-1001AF6EE184}"/>
          </ac:spMkLst>
        </pc:spChg>
        <pc:spChg chg="add del mod">
          <ac:chgData name="Rasa  Sevikul" userId="fe310784-d92c-4b49-a02c-ea7a8b3353d2" providerId="ADAL" clId="{8497D96E-DF41-42AB-9E07-7ABA6579CB3F}" dt="2023-05-22T08:31:09.429" v="1703"/>
          <ac:spMkLst>
            <pc:docMk/>
            <pc:sldMk cId="1865204980" sldId="296"/>
            <ac:spMk id="18" creationId="{1697EEBD-E107-4F03-B835-587888210358}"/>
          </ac:spMkLst>
        </pc:spChg>
        <pc:spChg chg="mod">
          <ac:chgData name="Rasa  Sevikul" userId="fe310784-d92c-4b49-a02c-ea7a8b3353d2" providerId="ADAL" clId="{8497D96E-DF41-42AB-9E07-7ABA6579CB3F}" dt="2023-05-23T04:38:42.706" v="2239" actId="1037"/>
          <ac:spMkLst>
            <pc:docMk/>
            <pc:sldMk cId="1865204980" sldId="296"/>
            <ac:spMk id="18" creationId="{BD20E4C3-7CD2-491F-A801-BFFB1E1FA7AA}"/>
          </ac:spMkLst>
        </pc:spChg>
        <pc:spChg chg="mod">
          <ac:chgData name="Rasa  Sevikul" userId="fe310784-d92c-4b49-a02c-ea7a8b3353d2" providerId="ADAL" clId="{8497D96E-DF41-42AB-9E07-7ABA6579CB3F}" dt="2023-05-22T08:31:15.853" v="1704"/>
          <ac:spMkLst>
            <pc:docMk/>
            <pc:sldMk cId="1865204980" sldId="296"/>
            <ac:spMk id="20" creationId="{044FFC13-D35A-48C7-BE51-1B160F697C73}"/>
          </ac:spMkLst>
        </pc:spChg>
        <pc:spChg chg="mod">
          <ac:chgData name="Rasa  Sevikul" userId="fe310784-d92c-4b49-a02c-ea7a8b3353d2" providerId="ADAL" clId="{8497D96E-DF41-42AB-9E07-7ABA6579CB3F}" dt="2023-05-22T08:35:24.653" v="1840" actId="1036"/>
          <ac:spMkLst>
            <pc:docMk/>
            <pc:sldMk cId="1865204980" sldId="296"/>
            <ac:spMk id="21" creationId="{088AA9E6-470D-49EF-8143-BB5F9AE6F7B3}"/>
          </ac:spMkLst>
        </pc:spChg>
        <pc:spChg chg="add del mod">
          <ac:chgData name="Rasa  Sevikul" userId="fe310784-d92c-4b49-a02c-ea7a8b3353d2" providerId="ADAL" clId="{8497D96E-DF41-42AB-9E07-7ABA6579CB3F}" dt="2023-05-22T08:37:39.264" v="1854" actId="478"/>
          <ac:spMkLst>
            <pc:docMk/>
            <pc:sldMk cId="1865204980" sldId="296"/>
            <ac:spMk id="24" creationId="{866C6614-1391-41B7-BCC1-8A5B0E5CC0D0}"/>
          </ac:spMkLst>
        </pc:spChg>
        <pc:spChg chg="add del mod">
          <ac:chgData name="Rasa  Sevikul" userId="fe310784-d92c-4b49-a02c-ea7a8b3353d2" providerId="ADAL" clId="{8497D96E-DF41-42AB-9E07-7ABA6579CB3F}" dt="2023-05-23T04:38:27.588" v="2236" actId="478"/>
          <ac:spMkLst>
            <pc:docMk/>
            <pc:sldMk cId="1865204980" sldId="296"/>
            <ac:spMk id="28" creationId="{13ACB966-C18E-465A-87CF-54CFCC2FF75B}"/>
          </ac:spMkLst>
        </pc:spChg>
        <pc:grpChg chg="add mod ord">
          <ac:chgData name="Rasa  Sevikul" userId="fe310784-d92c-4b49-a02c-ea7a8b3353d2" providerId="ADAL" clId="{8497D96E-DF41-42AB-9E07-7ABA6579CB3F}" dt="2023-05-22T08:31:08.597" v="1702" actId="1076"/>
          <ac:grpSpMkLst>
            <pc:docMk/>
            <pc:sldMk cId="1865204980" sldId="296"/>
            <ac:grpSpMk id="3" creationId="{0552E0BF-AEE6-4E88-961A-AD2610D47B7F}"/>
          </ac:grpSpMkLst>
        </pc:grpChg>
        <pc:grpChg chg="add mod ord">
          <ac:chgData name="Rasa  Sevikul" userId="fe310784-d92c-4b49-a02c-ea7a8b3353d2" providerId="ADAL" clId="{8497D96E-DF41-42AB-9E07-7ABA6579CB3F}" dt="2023-05-23T04:37:58.736" v="2225" actId="1076"/>
          <ac:grpSpMkLst>
            <pc:docMk/>
            <pc:sldMk cId="1865204980" sldId="296"/>
            <ac:grpSpMk id="15" creationId="{F5596799-6D17-4AE5-9BC2-58AF1E69BF1B}"/>
          </ac:grpSpMkLst>
        </pc:grpChg>
        <pc:grpChg chg="add mod">
          <ac:chgData name="Rasa  Sevikul" userId="fe310784-d92c-4b49-a02c-ea7a8b3353d2" providerId="ADAL" clId="{8497D96E-DF41-42AB-9E07-7ABA6579CB3F}" dt="2023-05-22T08:35:51.326" v="1842" actId="164"/>
          <ac:grpSpMkLst>
            <pc:docMk/>
            <pc:sldMk cId="1865204980" sldId="296"/>
            <ac:grpSpMk id="19" creationId="{E1C36A75-8AD8-4C0D-9D25-A6446CE5FD17}"/>
          </ac:grpSpMkLst>
        </pc:grpChg>
        <pc:grpChg chg="add mod ord">
          <ac:chgData name="Rasa  Sevikul" userId="fe310784-d92c-4b49-a02c-ea7a8b3353d2" providerId="ADAL" clId="{8497D96E-DF41-42AB-9E07-7ABA6579CB3F}" dt="2023-05-24T04:12:50.938" v="2283" actId="1076"/>
          <ac:grpSpMkLst>
            <pc:docMk/>
            <pc:sldMk cId="1865204980" sldId="296"/>
            <ac:grpSpMk id="23" creationId="{B3BA0805-AD40-44B5-B012-5C8812E443F9}"/>
          </ac:grpSpMkLst>
        </pc:grpChg>
        <pc:picChg chg="del mod">
          <ac:chgData name="Rasa  Sevikul" userId="fe310784-d92c-4b49-a02c-ea7a8b3353d2" providerId="ADAL" clId="{8497D96E-DF41-42AB-9E07-7ABA6579CB3F}" dt="2023-05-22T08:27:43.435" v="1681" actId="478"/>
          <ac:picMkLst>
            <pc:docMk/>
            <pc:sldMk cId="1865204980" sldId="296"/>
            <ac:picMk id="5" creationId="{47E1D169-84F0-4411-96C9-7349EFF21D9D}"/>
          </ac:picMkLst>
        </pc:picChg>
        <pc:picChg chg="add mod ord">
          <ac:chgData name="Rasa  Sevikul" userId="fe310784-d92c-4b49-a02c-ea7a8b3353d2" providerId="ADAL" clId="{8497D96E-DF41-42AB-9E07-7ABA6579CB3F}" dt="2023-05-31T03:16:24.204" v="2626" actId="1076"/>
          <ac:picMkLst>
            <pc:docMk/>
            <pc:sldMk cId="1865204980" sldId="296"/>
            <ac:picMk id="5" creationId="{C09A1BE4-C052-4851-B66F-E60E4418EF1A}"/>
          </ac:picMkLst>
        </pc:picChg>
        <pc:picChg chg="add mod ord">
          <ac:chgData name="Rasa  Sevikul" userId="fe310784-d92c-4b49-a02c-ea7a8b3353d2" providerId="ADAL" clId="{8497D96E-DF41-42AB-9E07-7ABA6579CB3F}" dt="2023-05-22T08:35:51.326" v="1842" actId="164"/>
          <ac:picMkLst>
            <pc:docMk/>
            <pc:sldMk cId="1865204980" sldId="296"/>
            <ac:picMk id="6" creationId="{EEC15048-3052-4F1D-AB74-9FCC11A87BDA}"/>
          </ac:picMkLst>
        </pc:picChg>
        <pc:picChg chg="del">
          <ac:chgData name="Rasa  Sevikul" userId="fe310784-d92c-4b49-a02c-ea7a8b3353d2" providerId="ADAL" clId="{8497D96E-DF41-42AB-9E07-7ABA6579CB3F}" dt="2023-05-22T08:22:58.051" v="1665" actId="478"/>
          <ac:picMkLst>
            <pc:docMk/>
            <pc:sldMk cId="1865204980" sldId="296"/>
            <ac:picMk id="11" creationId="{03D77248-9320-4EFE-8F38-F51C35945E22}"/>
          </ac:picMkLst>
        </pc:picChg>
        <pc:picChg chg="mod">
          <ac:chgData name="Rasa  Sevikul" userId="fe310784-d92c-4b49-a02c-ea7a8b3353d2" providerId="ADAL" clId="{8497D96E-DF41-42AB-9E07-7ABA6579CB3F}" dt="2023-05-22T08:23:22.458" v="1669" actId="164"/>
          <ac:picMkLst>
            <pc:docMk/>
            <pc:sldMk cId="1865204980" sldId="296"/>
            <ac:picMk id="14" creationId="{57AE23DE-FF7C-476A-A203-FDCD6A78152E}"/>
          </ac:picMkLst>
        </pc:picChg>
        <pc:picChg chg="add del mod">
          <ac:chgData name="Rasa  Sevikul" userId="fe310784-d92c-4b49-a02c-ea7a8b3353d2" providerId="ADAL" clId="{8497D96E-DF41-42AB-9E07-7ABA6579CB3F}" dt="2023-05-22T08:28:23.861" v="1690" actId="478"/>
          <ac:picMkLst>
            <pc:docMk/>
            <pc:sldMk cId="1865204980" sldId="296"/>
            <ac:picMk id="16" creationId="{FA62C829-3282-4006-A464-77AD91CFCFE5}"/>
          </ac:picMkLst>
        </pc:picChg>
        <pc:picChg chg="add del mod">
          <ac:chgData name="Rasa  Sevikul" userId="fe310784-d92c-4b49-a02c-ea7a8b3353d2" providerId="ADAL" clId="{8497D96E-DF41-42AB-9E07-7ABA6579CB3F}" dt="2023-05-24T04:12:36.313" v="2276" actId="478"/>
          <ac:picMkLst>
            <pc:docMk/>
            <pc:sldMk cId="1865204980" sldId="296"/>
            <ac:picMk id="17" creationId="{84B7A921-623F-4547-BB52-9B7353277261}"/>
          </ac:picMkLst>
        </pc:picChg>
        <pc:picChg chg="del mod">
          <ac:chgData name="Rasa  Sevikul" userId="fe310784-d92c-4b49-a02c-ea7a8b3353d2" providerId="ADAL" clId="{8497D96E-DF41-42AB-9E07-7ABA6579CB3F}" dt="2023-05-23T04:27:23.025" v="2111" actId="478"/>
          <ac:picMkLst>
            <pc:docMk/>
            <pc:sldMk cId="1865204980" sldId="296"/>
            <ac:picMk id="22" creationId="{09E3B817-3CD7-42D7-B895-521DC2C47C28}"/>
          </ac:picMkLst>
        </pc:picChg>
        <pc:picChg chg="del mod">
          <ac:chgData name="Rasa  Sevikul" userId="fe310784-d92c-4b49-a02c-ea7a8b3353d2" providerId="ADAL" clId="{8497D96E-DF41-42AB-9E07-7ABA6579CB3F}" dt="2023-05-22T08:31:19.881" v="1706" actId="478"/>
          <ac:picMkLst>
            <pc:docMk/>
            <pc:sldMk cId="1865204980" sldId="296"/>
            <ac:picMk id="22" creationId="{42EA8FB1-6053-402A-9F58-D83B3F8819F6}"/>
          </ac:picMkLst>
        </pc:picChg>
        <pc:picChg chg="add mod">
          <ac:chgData name="Rasa  Sevikul" userId="fe310784-d92c-4b49-a02c-ea7a8b3353d2" providerId="ADAL" clId="{8497D96E-DF41-42AB-9E07-7ABA6579CB3F}" dt="2023-05-23T04:38:23.537" v="2235" actId="14100"/>
          <ac:picMkLst>
            <pc:docMk/>
            <pc:sldMk cId="1865204980" sldId="296"/>
            <ac:picMk id="24" creationId="{66AE2FA7-A4E2-4A9E-8F6E-3510BE4D6593}"/>
          </ac:picMkLst>
        </pc:picChg>
        <pc:cxnChg chg="add del mod">
          <ac:chgData name="Rasa  Sevikul" userId="fe310784-d92c-4b49-a02c-ea7a8b3353d2" providerId="ADAL" clId="{8497D96E-DF41-42AB-9E07-7ABA6579CB3F}" dt="2023-05-22T08:37:37.582" v="1853" actId="478"/>
          <ac:cxnSpMkLst>
            <pc:docMk/>
            <pc:sldMk cId="1865204980" sldId="296"/>
            <ac:cxnSpMk id="26" creationId="{6AE9C934-86DA-4ECD-A18D-188F2256B990}"/>
          </ac:cxnSpMkLst>
        </pc:cxnChg>
      </pc:sldChg>
      <pc:sldChg chg="mod modShow">
        <pc:chgData name="Rasa  Sevikul" userId="fe310784-d92c-4b49-a02c-ea7a8b3353d2" providerId="ADAL" clId="{8497D96E-DF41-42AB-9E07-7ABA6579CB3F}" dt="2023-05-19T03:30:49.309" v="1660" actId="729"/>
        <pc:sldMkLst>
          <pc:docMk/>
          <pc:sldMk cId="3032544836" sldId="301"/>
        </pc:sldMkLst>
      </pc:sldChg>
      <pc:sldChg chg="addSp modSp mod modNotesTx">
        <pc:chgData name="Rasa  Sevikul" userId="fe310784-d92c-4b49-a02c-ea7a8b3353d2" providerId="ADAL" clId="{8497D96E-DF41-42AB-9E07-7ABA6579CB3F}" dt="2023-04-28T07:57:28.590" v="406" actId="20577"/>
        <pc:sldMkLst>
          <pc:docMk/>
          <pc:sldMk cId="3062715757" sldId="302"/>
        </pc:sldMkLst>
        <pc:spChg chg="mod">
          <ac:chgData name="Rasa  Sevikul" userId="fe310784-d92c-4b49-a02c-ea7a8b3353d2" providerId="ADAL" clId="{8497D96E-DF41-42AB-9E07-7ABA6579CB3F}" dt="2023-04-28T07:56:35.041" v="329" actId="1076"/>
          <ac:spMkLst>
            <pc:docMk/>
            <pc:sldMk cId="3062715757" sldId="302"/>
            <ac:spMk id="2" creationId="{A494D656-D679-40E6-972D-330983A7595F}"/>
          </ac:spMkLst>
        </pc:spChg>
        <pc:spChg chg="add mod">
          <ac:chgData name="Rasa  Sevikul" userId="fe310784-d92c-4b49-a02c-ea7a8b3353d2" providerId="ADAL" clId="{8497D96E-DF41-42AB-9E07-7ABA6579CB3F}" dt="2023-04-28T07:57:00.564" v="341" actId="14100"/>
          <ac:spMkLst>
            <pc:docMk/>
            <pc:sldMk cId="3062715757" sldId="302"/>
            <ac:spMk id="3" creationId="{06884069-BF81-44CB-9300-70EF14D5F48A}"/>
          </ac:spMkLst>
        </pc:spChg>
        <pc:spChg chg="mod">
          <ac:chgData name="Rasa  Sevikul" userId="fe310784-d92c-4b49-a02c-ea7a8b3353d2" providerId="ADAL" clId="{8497D96E-DF41-42AB-9E07-7ABA6579CB3F}" dt="2023-04-28T07:55:34.477" v="281" actId="1076"/>
          <ac:spMkLst>
            <pc:docMk/>
            <pc:sldMk cId="3062715757" sldId="302"/>
            <ac:spMk id="5" creationId="{9E1ADAC8-3A08-4387-AD8C-6B36DDB802F4}"/>
          </ac:spMkLst>
        </pc:spChg>
        <pc:spChg chg="mod">
          <ac:chgData name="Rasa  Sevikul" userId="fe310784-d92c-4b49-a02c-ea7a8b3353d2" providerId="ADAL" clId="{8497D96E-DF41-42AB-9E07-7ABA6579CB3F}" dt="2023-04-28T07:55:34.477" v="281" actId="1076"/>
          <ac:spMkLst>
            <pc:docMk/>
            <pc:sldMk cId="3062715757" sldId="302"/>
            <ac:spMk id="7" creationId="{2AA8FA32-76F8-43EE-B22E-8E08EFFB7E15}"/>
          </ac:spMkLst>
        </pc:spChg>
        <pc:spChg chg="mod">
          <ac:chgData name="Rasa  Sevikul" userId="fe310784-d92c-4b49-a02c-ea7a8b3353d2" providerId="ADAL" clId="{8497D96E-DF41-42AB-9E07-7ABA6579CB3F}" dt="2023-04-28T07:55:34.477" v="281" actId="1076"/>
          <ac:spMkLst>
            <pc:docMk/>
            <pc:sldMk cId="3062715757" sldId="302"/>
            <ac:spMk id="8" creationId="{62A69DEC-BE43-4AA9-8541-9B5B3F77BDE6}"/>
          </ac:spMkLst>
        </pc:spChg>
        <pc:spChg chg="mod">
          <ac:chgData name="Rasa  Sevikul" userId="fe310784-d92c-4b49-a02c-ea7a8b3353d2" providerId="ADAL" clId="{8497D96E-DF41-42AB-9E07-7ABA6579CB3F}" dt="2023-04-28T07:55:34.477" v="281" actId="1076"/>
          <ac:spMkLst>
            <pc:docMk/>
            <pc:sldMk cId="3062715757" sldId="302"/>
            <ac:spMk id="9" creationId="{9EC8DF14-F2E4-44F5-960B-57A5E65C2439}"/>
          </ac:spMkLst>
        </pc:spChg>
        <pc:spChg chg="mod">
          <ac:chgData name="Rasa  Sevikul" userId="fe310784-d92c-4b49-a02c-ea7a8b3353d2" providerId="ADAL" clId="{8497D96E-DF41-42AB-9E07-7ABA6579CB3F}" dt="2023-04-28T07:55:34.477" v="281" actId="1076"/>
          <ac:spMkLst>
            <pc:docMk/>
            <pc:sldMk cId="3062715757" sldId="302"/>
            <ac:spMk id="10" creationId="{468F460B-30E6-4D57-A4B0-F7375A3831E7}"/>
          </ac:spMkLst>
        </pc:spChg>
        <pc:spChg chg="mod">
          <ac:chgData name="Rasa  Sevikul" userId="fe310784-d92c-4b49-a02c-ea7a8b3353d2" providerId="ADAL" clId="{8497D96E-DF41-42AB-9E07-7ABA6579CB3F}" dt="2023-04-28T07:55:34.477" v="281" actId="1076"/>
          <ac:spMkLst>
            <pc:docMk/>
            <pc:sldMk cId="3062715757" sldId="302"/>
            <ac:spMk id="11" creationId="{C227DDBC-BA2E-4FBF-B28A-C86FC9695D5C}"/>
          </ac:spMkLst>
        </pc:spChg>
        <pc:picChg chg="mod">
          <ac:chgData name="Rasa  Sevikul" userId="fe310784-d92c-4b49-a02c-ea7a8b3353d2" providerId="ADAL" clId="{8497D96E-DF41-42AB-9E07-7ABA6579CB3F}" dt="2023-04-28T07:55:34.477" v="281" actId="1076"/>
          <ac:picMkLst>
            <pc:docMk/>
            <pc:sldMk cId="3062715757" sldId="302"/>
            <ac:picMk id="1026" creationId="{E85C0827-7816-4500-8F72-55CA6E751C6C}"/>
          </ac:picMkLst>
        </pc:picChg>
      </pc:sldChg>
      <pc:sldChg chg="addSp delSp modSp new del mod modAnim addCm modCm modNotesTx">
        <pc:chgData name="Rasa  Sevikul" userId="fe310784-d92c-4b49-a02c-ea7a8b3353d2" providerId="ADAL" clId="{8497D96E-DF41-42AB-9E07-7ABA6579CB3F}" dt="2023-05-24T03:08:34.210" v="2274" actId="2696"/>
        <pc:sldMkLst>
          <pc:docMk/>
          <pc:sldMk cId="1575486100" sldId="308"/>
        </pc:sldMkLst>
        <pc:spChg chg="mod">
          <ac:chgData name="Rasa  Sevikul" userId="fe310784-d92c-4b49-a02c-ea7a8b3353d2" providerId="ADAL" clId="{8497D96E-DF41-42AB-9E07-7ABA6579CB3F}" dt="2023-04-28T09:11:36.861" v="736" actId="20577"/>
          <ac:spMkLst>
            <pc:docMk/>
            <pc:sldMk cId="1575486100" sldId="308"/>
            <ac:spMk id="2" creationId="{EA6806BE-1FC8-48F4-8E35-CC06A2E90449}"/>
          </ac:spMkLst>
        </pc:spChg>
        <pc:spChg chg="del">
          <ac:chgData name="Rasa  Sevikul" userId="fe310784-d92c-4b49-a02c-ea7a8b3353d2" providerId="ADAL" clId="{8497D96E-DF41-42AB-9E07-7ABA6579CB3F}" dt="2023-04-28T08:43:34.472" v="422"/>
          <ac:spMkLst>
            <pc:docMk/>
            <pc:sldMk cId="1575486100" sldId="308"/>
            <ac:spMk id="3" creationId="{3D98668B-E788-4953-9238-3591393527FA}"/>
          </ac:spMkLst>
        </pc:spChg>
        <pc:spChg chg="add mod">
          <ac:chgData name="Rasa  Sevikul" userId="fe310784-d92c-4b49-a02c-ea7a8b3353d2" providerId="ADAL" clId="{8497D96E-DF41-42AB-9E07-7ABA6579CB3F}" dt="2023-04-28T09:14:01.427" v="1009" actId="1076"/>
          <ac:spMkLst>
            <pc:docMk/>
            <pc:sldMk cId="1575486100" sldId="308"/>
            <ac:spMk id="6" creationId="{C3C64058-8AEB-4664-A0A2-D403CE91100F}"/>
          </ac:spMkLst>
        </pc:spChg>
        <pc:spChg chg="add mod">
          <ac:chgData name="Rasa  Sevikul" userId="fe310784-d92c-4b49-a02c-ea7a8b3353d2" providerId="ADAL" clId="{8497D96E-DF41-42AB-9E07-7ABA6579CB3F}" dt="2023-04-28T09:14:52.734" v="1032" actId="1076"/>
          <ac:spMkLst>
            <pc:docMk/>
            <pc:sldMk cId="1575486100" sldId="308"/>
            <ac:spMk id="9" creationId="{4C4E986B-560B-4216-AF9B-3B7D7FCC50E2}"/>
          </ac:spMkLst>
        </pc:spChg>
        <pc:spChg chg="add mod">
          <ac:chgData name="Rasa  Sevikul" userId="fe310784-d92c-4b49-a02c-ea7a8b3353d2" providerId="ADAL" clId="{8497D96E-DF41-42AB-9E07-7ABA6579CB3F}" dt="2023-04-28T09:20:09.940" v="1282" actId="20577"/>
          <ac:spMkLst>
            <pc:docMk/>
            <pc:sldMk cId="1575486100" sldId="308"/>
            <ac:spMk id="10" creationId="{9F12378D-4127-47FC-A1B2-6C9E4897703C}"/>
          </ac:spMkLst>
        </pc:spChg>
        <pc:picChg chg="add mod">
          <ac:chgData name="Rasa  Sevikul" userId="fe310784-d92c-4b49-a02c-ea7a8b3353d2" providerId="ADAL" clId="{8497D96E-DF41-42AB-9E07-7ABA6579CB3F}" dt="2023-04-28T09:14:44.987" v="1030" actId="1076"/>
          <ac:picMkLst>
            <pc:docMk/>
            <pc:sldMk cId="1575486100" sldId="308"/>
            <ac:picMk id="5" creationId="{8EFBDFB4-A335-4FBE-BBB2-940FCC136289}"/>
          </ac:picMkLst>
        </pc:picChg>
        <pc:picChg chg="add mod">
          <ac:chgData name="Rasa  Sevikul" userId="fe310784-d92c-4b49-a02c-ea7a8b3353d2" providerId="ADAL" clId="{8497D96E-DF41-42AB-9E07-7ABA6579CB3F}" dt="2023-04-28T09:14:56.289" v="1033" actId="1076"/>
          <ac:picMkLst>
            <pc:docMk/>
            <pc:sldMk cId="1575486100" sldId="308"/>
            <ac:picMk id="7" creationId="{2C800693-DEDB-48FE-A05B-3228B1944702}"/>
          </ac:picMkLst>
        </pc:picChg>
        <pc:picChg chg="add mod">
          <ac:chgData name="Rasa  Sevikul" userId="fe310784-d92c-4b49-a02c-ea7a8b3353d2" providerId="ADAL" clId="{8497D96E-DF41-42AB-9E07-7ABA6579CB3F}" dt="2023-04-28T09:14:46.997" v="1031" actId="1076"/>
          <ac:picMkLst>
            <pc:docMk/>
            <pc:sldMk cId="1575486100" sldId="308"/>
            <ac:picMk id="1026" creationId="{04D5E79A-DA1D-43E6-A554-00F061279894}"/>
          </ac:picMkLst>
        </pc:picChg>
      </pc:sldChg>
      <pc:sldChg chg="addSp delSp modSp new mod modNotesTx">
        <pc:chgData name="Rasa  Sevikul" userId="fe310784-d92c-4b49-a02c-ea7a8b3353d2" providerId="ADAL" clId="{8497D96E-DF41-42AB-9E07-7ABA6579CB3F}" dt="2023-05-31T03:18:06.659" v="2730" actId="20577"/>
        <pc:sldMkLst>
          <pc:docMk/>
          <pc:sldMk cId="2532244021" sldId="308"/>
        </pc:sldMkLst>
        <pc:spChg chg="del">
          <ac:chgData name="Rasa  Sevikul" userId="fe310784-d92c-4b49-a02c-ea7a8b3353d2" providerId="ADAL" clId="{8497D96E-DF41-42AB-9E07-7ABA6579CB3F}" dt="2023-05-24T06:50:07.596" v="2295" actId="478"/>
          <ac:spMkLst>
            <pc:docMk/>
            <pc:sldMk cId="2532244021" sldId="308"/>
            <ac:spMk id="2" creationId="{A089EE73-5881-4056-8842-13C8C4D63881}"/>
          </ac:spMkLst>
        </pc:spChg>
        <pc:spChg chg="del">
          <ac:chgData name="Rasa  Sevikul" userId="fe310784-d92c-4b49-a02c-ea7a8b3353d2" providerId="ADAL" clId="{8497D96E-DF41-42AB-9E07-7ABA6579CB3F}" dt="2023-05-24T06:49:48.410" v="2285" actId="931"/>
          <ac:spMkLst>
            <pc:docMk/>
            <pc:sldMk cId="2532244021" sldId="308"/>
            <ac:spMk id="3" creationId="{41941299-3DD0-46DD-AC1D-EA9D3B3C9BB4}"/>
          </ac:spMkLst>
        </pc:spChg>
        <pc:spChg chg="add mod">
          <ac:chgData name="Rasa  Sevikul" userId="fe310784-d92c-4b49-a02c-ea7a8b3353d2" providerId="ADAL" clId="{8497D96E-DF41-42AB-9E07-7ABA6579CB3F}" dt="2023-05-24T07:07:48.488" v="2450" actId="14100"/>
          <ac:spMkLst>
            <pc:docMk/>
            <pc:sldMk cId="2532244021" sldId="308"/>
            <ac:spMk id="6" creationId="{00A495E7-B8E0-4884-85A5-99190D2A53B8}"/>
          </ac:spMkLst>
        </pc:spChg>
        <pc:spChg chg="add mod">
          <ac:chgData name="Rasa  Sevikul" userId="fe310784-d92c-4b49-a02c-ea7a8b3353d2" providerId="ADAL" clId="{8497D96E-DF41-42AB-9E07-7ABA6579CB3F}" dt="2023-05-24T07:06:57.269" v="2386" actId="1076"/>
          <ac:spMkLst>
            <pc:docMk/>
            <pc:sldMk cId="2532244021" sldId="308"/>
            <ac:spMk id="9" creationId="{169844AD-7503-4AB8-AFBB-594B506A583F}"/>
          </ac:spMkLst>
        </pc:spChg>
        <pc:spChg chg="add mod">
          <ac:chgData name="Rasa  Sevikul" userId="fe310784-d92c-4b49-a02c-ea7a8b3353d2" providerId="ADAL" clId="{8497D96E-DF41-42AB-9E07-7ABA6579CB3F}" dt="2023-05-24T07:07:42.060" v="2448" actId="1076"/>
          <ac:spMkLst>
            <pc:docMk/>
            <pc:sldMk cId="2532244021" sldId="308"/>
            <ac:spMk id="10" creationId="{6500F6F0-3F85-4D51-9076-1924B5D2188C}"/>
          </ac:spMkLst>
        </pc:spChg>
        <pc:picChg chg="add mod">
          <ac:chgData name="Rasa  Sevikul" userId="fe310784-d92c-4b49-a02c-ea7a8b3353d2" providerId="ADAL" clId="{8497D96E-DF41-42AB-9E07-7ABA6579CB3F}" dt="2023-05-24T07:05:54.801" v="2308" actId="1076"/>
          <ac:picMkLst>
            <pc:docMk/>
            <pc:sldMk cId="2532244021" sldId="308"/>
            <ac:picMk id="5" creationId="{70E9DEFC-D6D9-43F4-8EA1-530C6BF00917}"/>
          </ac:picMkLst>
        </pc:picChg>
        <pc:picChg chg="add mod">
          <ac:chgData name="Rasa  Sevikul" userId="fe310784-d92c-4b49-a02c-ea7a8b3353d2" providerId="ADAL" clId="{8497D96E-DF41-42AB-9E07-7ABA6579CB3F}" dt="2023-05-24T07:05:57.779" v="2309" actId="1076"/>
          <ac:picMkLst>
            <pc:docMk/>
            <pc:sldMk cId="2532244021" sldId="308"/>
            <ac:picMk id="8" creationId="{9C393F73-DBC2-4837-89D6-BF5D82A398A5}"/>
          </ac:picMkLst>
        </pc:picChg>
      </pc:sldChg>
      <pc:sldChg chg="addSp delSp modSp add del mod delAnim modNotesTx">
        <pc:chgData name="Rasa  Sevikul" userId="fe310784-d92c-4b49-a02c-ea7a8b3353d2" providerId="ADAL" clId="{8497D96E-DF41-42AB-9E07-7ABA6579CB3F}" dt="2023-05-23T04:40:33.741" v="2273" actId="47"/>
        <pc:sldMkLst>
          <pc:docMk/>
          <pc:sldMk cId="3660210001" sldId="309"/>
        </pc:sldMkLst>
        <pc:spChg chg="mod ord">
          <ac:chgData name="Rasa  Sevikul" userId="fe310784-d92c-4b49-a02c-ea7a8b3353d2" providerId="ADAL" clId="{8497D96E-DF41-42AB-9E07-7ABA6579CB3F}" dt="2023-05-22T09:15:25.303" v="2012" actId="1076"/>
          <ac:spMkLst>
            <pc:docMk/>
            <pc:sldMk cId="3660210001" sldId="309"/>
            <ac:spMk id="28" creationId="{13ACB966-C18E-465A-87CF-54CFCC2FF75B}"/>
          </ac:spMkLst>
        </pc:spChg>
        <pc:grpChg chg="del mod">
          <ac:chgData name="Rasa  Sevikul" userId="fe310784-d92c-4b49-a02c-ea7a8b3353d2" providerId="ADAL" clId="{8497D96E-DF41-42AB-9E07-7ABA6579CB3F}" dt="2023-05-22T08:39:28.818" v="1896" actId="478"/>
          <ac:grpSpMkLst>
            <pc:docMk/>
            <pc:sldMk cId="3660210001" sldId="309"/>
            <ac:grpSpMk id="3" creationId="{0552E0BF-AEE6-4E88-961A-AD2610D47B7F}"/>
          </ac:grpSpMkLst>
        </pc:grpChg>
        <pc:grpChg chg="del topLvl">
          <ac:chgData name="Rasa  Sevikul" userId="fe310784-d92c-4b49-a02c-ea7a8b3353d2" providerId="ADAL" clId="{8497D96E-DF41-42AB-9E07-7ABA6579CB3F}" dt="2023-05-22T09:14:14.744" v="1898" actId="478"/>
          <ac:grpSpMkLst>
            <pc:docMk/>
            <pc:sldMk cId="3660210001" sldId="309"/>
            <ac:grpSpMk id="19" creationId="{E1C36A75-8AD8-4C0D-9D25-A6446CE5FD17}"/>
          </ac:grpSpMkLst>
        </pc:grpChg>
        <pc:grpChg chg="del">
          <ac:chgData name="Rasa  Sevikul" userId="fe310784-d92c-4b49-a02c-ea7a8b3353d2" providerId="ADAL" clId="{8497D96E-DF41-42AB-9E07-7ABA6579CB3F}" dt="2023-05-22T09:14:12.768" v="1897" actId="478"/>
          <ac:grpSpMkLst>
            <pc:docMk/>
            <pc:sldMk cId="3660210001" sldId="309"/>
            <ac:grpSpMk id="23" creationId="{B3BA0805-AD40-44B5-B012-5C8812E443F9}"/>
          </ac:grpSpMkLst>
        </pc:grpChg>
        <pc:picChg chg="add mod">
          <ac:chgData name="Rasa  Sevikul" userId="fe310784-d92c-4b49-a02c-ea7a8b3353d2" providerId="ADAL" clId="{8497D96E-DF41-42AB-9E07-7ABA6579CB3F}" dt="2023-05-22T09:14:29.039" v="1901" actId="27614"/>
          <ac:picMkLst>
            <pc:docMk/>
            <pc:sldMk cId="3660210001" sldId="309"/>
            <ac:picMk id="5" creationId="{9B4FAECF-728C-4DE2-A7E1-48A93A18521B}"/>
          </ac:picMkLst>
        </pc:picChg>
        <pc:picChg chg="del topLvl">
          <ac:chgData name="Rasa  Sevikul" userId="fe310784-d92c-4b49-a02c-ea7a8b3353d2" providerId="ADAL" clId="{8497D96E-DF41-42AB-9E07-7ABA6579CB3F}" dt="2023-05-22T09:14:12.768" v="1897" actId="478"/>
          <ac:picMkLst>
            <pc:docMk/>
            <pc:sldMk cId="3660210001" sldId="309"/>
            <ac:picMk id="6" creationId="{EEC15048-3052-4F1D-AB74-9FCC11A87BDA}"/>
          </ac:picMkLst>
        </pc:picChg>
        <pc:picChg chg="del">
          <ac:chgData name="Rasa  Sevikul" userId="fe310784-d92c-4b49-a02c-ea7a8b3353d2" providerId="ADAL" clId="{8497D96E-DF41-42AB-9E07-7ABA6579CB3F}" dt="2023-05-22T08:39:23.073" v="1894" actId="478"/>
          <ac:picMkLst>
            <pc:docMk/>
            <pc:sldMk cId="3660210001" sldId="309"/>
            <ac:picMk id="17" creationId="{84B7A921-623F-4547-BB52-9B7353277261}"/>
          </ac:picMkLst>
        </pc:picChg>
      </pc:sldChg>
    </pc:docChg>
  </pc:docChgLst>
  <pc:docChgLst>
    <pc:chgData name="Yuka Ichimaru" userId="62276e7c-db92-415b-b9ae-97277e573f73" providerId="ADAL" clId="{7DF16B94-60A5-4E1B-952D-69D62E5334CB}"/>
    <pc:docChg chg="custSel modSld">
      <pc:chgData name="Yuka Ichimaru" userId="62276e7c-db92-415b-b9ae-97277e573f73" providerId="ADAL" clId="{7DF16B94-60A5-4E1B-952D-69D62E5334CB}" dt="2023-05-10T07:26:50.666" v="2"/>
      <pc:docMkLst>
        <pc:docMk/>
      </pc:docMkLst>
      <pc:sldChg chg="addCm modCm">
        <pc:chgData name="Yuka Ichimaru" userId="62276e7c-db92-415b-b9ae-97277e573f73" providerId="ADAL" clId="{7DF16B94-60A5-4E1B-952D-69D62E5334CB}" dt="2023-05-10T07:26:50.666" v="2"/>
        <pc:sldMkLst>
          <pc:docMk/>
          <pc:sldMk cId="3104229892" sldId="264"/>
        </pc:sldMkLst>
      </pc:sldChg>
    </pc:docChg>
  </pc:docChgLst>
  <pc:docChgLst>
    <pc:chgData name="Narisara Thongmee" userId="6757c35e-10a4-4930-b694-0eb276fcf2f1" providerId="ADAL" clId="{8E2BF424-5F49-4715-B3C4-E91816AA90C0}"/>
    <pc:docChg chg="custSel modSld">
      <pc:chgData name="Narisara Thongmee" userId="6757c35e-10a4-4930-b694-0eb276fcf2f1" providerId="ADAL" clId="{8E2BF424-5F49-4715-B3C4-E91816AA90C0}" dt="2023-04-27T13:50:52.417" v="11"/>
      <pc:docMkLst>
        <pc:docMk/>
      </pc:docMkLst>
      <pc:sldChg chg="addCm modCm">
        <pc:chgData name="Narisara Thongmee" userId="6757c35e-10a4-4930-b694-0eb276fcf2f1" providerId="ADAL" clId="{8E2BF424-5F49-4715-B3C4-E91816AA90C0}" dt="2023-04-27T13:18:15.160" v="4"/>
        <pc:sldMkLst>
          <pc:docMk/>
          <pc:sldMk cId="242775375" sldId="280"/>
        </pc:sldMkLst>
      </pc:sldChg>
      <pc:sldChg chg="addCm modCm">
        <pc:chgData name="Narisara Thongmee" userId="6757c35e-10a4-4930-b694-0eb276fcf2f1" providerId="ADAL" clId="{8E2BF424-5F49-4715-B3C4-E91816AA90C0}" dt="2023-04-27T13:22:14.060" v="6"/>
        <pc:sldMkLst>
          <pc:docMk/>
          <pc:sldMk cId="2625642493" sldId="291"/>
        </pc:sldMkLst>
      </pc:sldChg>
      <pc:sldChg chg="addCm modCm">
        <pc:chgData name="Narisara Thongmee" userId="6757c35e-10a4-4930-b694-0eb276fcf2f1" providerId="ADAL" clId="{8E2BF424-5F49-4715-B3C4-E91816AA90C0}" dt="2023-04-27T13:50:52.417" v="11"/>
        <pc:sldMkLst>
          <pc:docMk/>
          <pc:sldMk cId="1865204980" sldId="296"/>
        </pc:sldMkLst>
      </pc:sldChg>
    </pc:docChg>
  </pc:docChgLst>
</pc:chgInfo>
</file>

<file path=ppt/comments/comment1.xml><?xml version="1.0" encoding="utf-8"?>
<p:cmLst xmlns:a="http://schemas.openxmlformats.org/drawingml/2006/main" xmlns:r="http://schemas.openxmlformats.org/officeDocument/2006/relationships" xmlns:p="http://schemas.openxmlformats.org/presentationml/2006/main">
  <p:cm authorId="2" dt="2023-04-27T20:21:08.129" idx="2">
    <p:pos x="10" y="10"/>
    <p:text>เสริมข้อมูลให้นักเรียนทราบด้วยดีไหมคะว่า ชิงกันเซนเคยทำสถิติความเร็วสูงสุดมากถึง 603 กิโลเมตรต่อชั่วโมงเมื่อปี 2015 แต่ส่วนใหญ่จะวิ่งจริงๆแค่ 320 กิโลเมตรต่อชั่วโมงเท่านั้น เพราะเลือกความปลอดภัยสูงสุดแก่ผู้โดยสาร</p:text>
    <p:extLst>
      <p:ext uri="{C676402C-5697-4E1C-873F-D02D1690AC5C}">
        <p15:threadingInfo xmlns:p15="http://schemas.microsoft.com/office/powerpoint/2012/main" timeZoneBias="-420"/>
      </p:ext>
    </p:extLst>
  </p:cm>
</p:cmLst>
</file>

<file path=ppt/comments/comment2.xml><?xml version="1.0" encoding="utf-8"?>
<p:cmLst xmlns:a="http://schemas.openxmlformats.org/drawingml/2006/main" xmlns:r="http://schemas.openxmlformats.org/officeDocument/2006/relationships" xmlns:p="http://schemas.openxmlformats.org/presentationml/2006/main">
  <p:cm authorId="1" dt="2023-04-25T12:50:29.572" idx="1">
    <p:pos x="10" y="10"/>
    <p:text>ここは、まず切符だけ見せて、どんなことが読み取れるのか、自由に生徒に発見させるステップを入れるのはいかがでしょうか。そうすると、生徒はよく見ますし、頭を働かせると思います。</p:text>
    <p:extLst>
      <p:ext uri="{C676402C-5697-4E1C-873F-D02D1690AC5C}">
        <p15:threadingInfo xmlns:p15="http://schemas.microsoft.com/office/powerpoint/2012/main" timeZoneBias="-420"/>
      </p:ext>
    </p:extLst>
  </p:cm>
</p:cmLst>
</file>

<file path=ppt/comments/comment3.xml><?xml version="1.0" encoding="utf-8"?>
<p:cmLst xmlns:a="http://schemas.openxmlformats.org/drawingml/2006/main" xmlns:r="http://schemas.openxmlformats.org/officeDocument/2006/relationships" xmlns:p="http://schemas.openxmlformats.org/presentationml/2006/main">
  <p:cm authorId="1" dt="2023-04-25T12:54:03.052" idx="2">
    <p:pos x="10" y="10"/>
    <p:text>ここでのポイントは、「自分の好きなお弁当」＝選ぶ　ことではないかと思います。飛行機の機内食は選べても2種類ですからね。駅弁にはたくさんの種類があって、新幹線に乗る直前に買うという情報を付け加えてもいいのではないかと思います</p:text>
    <p:extLst>
      <p:ext uri="{C676402C-5697-4E1C-873F-D02D1690AC5C}">
        <p15:threadingInfo xmlns:p15="http://schemas.microsoft.com/office/powerpoint/2012/main" timeZoneBias="-420"/>
      </p:ext>
    </p:extLst>
  </p:cm>
</p:cmLst>
</file>

<file path=ppt/comments/comment4.xml><?xml version="1.0" encoding="utf-8"?>
<p:cmLst xmlns:a="http://schemas.openxmlformats.org/drawingml/2006/main" xmlns:r="http://schemas.openxmlformats.org/officeDocument/2006/relationships" xmlns:p="http://schemas.openxmlformats.org/presentationml/2006/main">
  <p:cm authorId="4" dt="2023-05-10T14:24:31.916" idx="1">
    <p:pos x="10" y="10"/>
    <p:text>もしあなた(生徒)が将来タイに新しい新幹線をつくるとしたら、どんなルートで、どんなサービスの新幹線にしたいか、考えてみるのも面白いかもしれません。</p:text>
    <p:extLst>
      <p:ext uri="{C676402C-5697-4E1C-873F-D02D1690AC5C}">
        <p15:threadingInfo xmlns:p15="http://schemas.microsoft.com/office/powerpoint/2012/main" timeZoneBias="-420"/>
      </p:ext>
    </p:extLst>
  </p:cm>
  <p:cm authorId="5" dt="2023-05-19T10:49:29.759" idx="2">
    <p:pos x="106" y="106"/>
    <p:text>日本は駅弁→タイは？食堂つき</p:text>
    <p:extLst>
      <p:ext uri="{C676402C-5697-4E1C-873F-D02D1690AC5C}">
        <p15:threadingInfo xmlns:p15="http://schemas.microsoft.com/office/powerpoint/2012/main" timeZoneBias="-420"/>
      </p:ext>
    </p:extLst>
  </p:cm>
</p:cmLst>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en-US"/>
          </a:p>
        </p:txBody>
      </p:sp>
      <p:sp>
        <p:nvSpPr>
          <p:cNvPr id="3" name="日付プレースホルダー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5FA69FC-A2FC-492F-9D20-FA6AD13D10D4}" type="datetimeFigureOut">
              <a:rPr kumimoji="1" lang="en-US" smtClean="0"/>
              <a:t>5/23/2025</a:t>
            </a:fld>
            <a:endParaRPr kumimoji="1" lang="en-US"/>
          </a:p>
        </p:txBody>
      </p:sp>
      <p:sp>
        <p:nvSpPr>
          <p:cNvPr id="4" name="スライド イメージ プレースホルダー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ノート プレースホルダー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endParaRPr kumimoji="1" lang="en-US"/>
          </a:p>
        </p:txBody>
      </p:sp>
      <p:sp>
        <p:nvSpPr>
          <p:cNvPr id="6" name="フッター プレースホルダー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en-US"/>
          </a:p>
        </p:txBody>
      </p:sp>
      <p:sp>
        <p:nvSpPr>
          <p:cNvPr id="7" name="スライド番号プレースホルダー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78DBFB7-392D-4B01-915E-DACF29E4E66F}" type="slidenum">
              <a:rPr kumimoji="1" lang="en-US" smtClean="0"/>
              <a:t>‹#›</a:t>
            </a:fld>
            <a:endParaRPr kumimoji="1" lang="en-US"/>
          </a:p>
        </p:txBody>
      </p:sp>
    </p:spTree>
    <p:extLst>
      <p:ext uri="{BB962C8B-B14F-4D97-AF65-F5344CB8AC3E}">
        <p14:creationId xmlns:p14="http://schemas.microsoft.com/office/powerpoint/2010/main" val="2771472789"/>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en-US" altLang="ja-JP" dirty="0"/>
          </a:p>
          <a:p>
            <a:endParaRPr kumimoji="1" lang="en-US" dirty="0"/>
          </a:p>
        </p:txBody>
      </p:sp>
      <p:sp>
        <p:nvSpPr>
          <p:cNvPr id="4" name="スライド番号プレースホルダー 3"/>
          <p:cNvSpPr>
            <a:spLocks noGrp="1"/>
          </p:cNvSpPr>
          <p:nvPr>
            <p:ph type="sldNum" sz="quarter" idx="10"/>
          </p:nvPr>
        </p:nvSpPr>
        <p:spPr/>
        <p:txBody>
          <a:bodyPr/>
          <a:lstStyle/>
          <a:p>
            <a:fld id="{E78DBFB7-392D-4B01-915E-DACF29E4E66F}" type="slidenum">
              <a:rPr kumimoji="1" lang="en-US" smtClean="0"/>
              <a:t>1</a:t>
            </a:fld>
            <a:endParaRPr kumimoji="1" lang="en-US" dirty="0"/>
          </a:p>
        </p:txBody>
      </p:sp>
    </p:spTree>
    <p:extLst>
      <p:ext uri="{BB962C8B-B14F-4D97-AF65-F5344CB8AC3E}">
        <p14:creationId xmlns:p14="http://schemas.microsoft.com/office/powerpoint/2010/main" val="213775494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ltLang="ja-JP" b="0" i="0" dirty="0">
              <a:effectLst/>
              <a:latin typeface="ヒラギノ丸ゴ Pro W4"/>
            </a:endParaRPr>
          </a:p>
          <a:p>
            <a:endParaRPr lang="th-TH" altLang="ja-JP" b="0" i="0" dirty="0">
              <a:effectLst/>
              <a:latin typeface="ヒラギノ丸ゴ Pro W4"/>
            </a:endParaRPr>
          </a:p>
          <a:p>
            <a:endParaRPr lang="en-US" dirty="0"/>
          </a:p>
        </p:txBody>
      </p:sp>
      <p:sp>
        <p:nvSpPr>
          <p:cNvPr id="4" name="Slide Number Placeholder 3"/>
          <p:cNvSpPr>
            <a:spLocks noGrp="1"/>
          </p:cNvSpPr>
          <p:nvPr>
            <p:ph type="sldNum" sz="quarter" idx="5"/>
          </p:nvPr>
        </p:nvSpPr>
        <p:spPr/>
        <p:txBody>
          <a:bodyPr/>
          <a:lstStyle/>
          <a:p>
            <a:fld id="{E78DBFB7-392D-4B01-915E-DACF29E4E66F}" type="slidenum">
              <a:rPr kumimoji="1" lang="en-US" smtClean="0"/>
              <a:t>10</a:t>
            </a:fld>
            <a:endParaRPr kumimoji="1" lang="en-US"/>
          </a:p>
        </p:txBody>
      </p:sp>
    </p:spTree>
    <p:extLst>
      <p:ext uri="{BB962C8B-B14F-4D97-AF65-F5344CB8AC3E}">
        <p14:creationId xmlns:p14="http://schemas.microsoft.com/office/powerpoint/2010/main" val="319416035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en-US" dirty="0"/>
          </a:p>
        </p:txBody>
      </p:sp>
      <p:sp>
        <p:nvSpPr>
          <p:cNvPr id="4" name="スライド番号プレースホルダー 3"/>
          <p:cNvSpPr>
            <a:spLocks noGrp="1"/>
          </p:cNvSpPr>
          <p:nvPr>
            <p:ph type="sldNum" sz="quarter" idx="10"/>
          </p:nvPr>
        </p:nvSpPr>
        <p:spPr/>
        <p:txBody>
          <a:bodyPr/>
          <a:lstStyle/>
          <a:p>
            <a:fld id="{E78DBFB7-392D-4B01-915E-DACF29E4E66F}" type="slidenum">
              <a:rPr kumimoji="1" lang="en-US" smtClean="0"/>
              <a:t>11</a:t>
            </a:fld>
            <a:endParaRPr kumimoji="1" lang="en-US"/>
          </a:p>
        </p:txBody>
      </p:sp>
    </p:spTree>
    <p:extLst>
      <p:ext uri="{BB962C8B-B14F-4D97-AF65-F5344CB8AC3E}">
        <p14:creationId xmlns:p14="http://schemas.microsoft.com/office/powerpoint/2010/main" val="86102122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78DBFB7-392D-4B01-915E-DACF29E4E66F}" type="slidenum">
              <a:rPr kumimoji="1" lang="en-US" smtClean="0"/>
              <a:t>12</a:t>
            </a:fld>
            <a:endParaRPr kumimoji="1" lang="en-US"/>
          </a:p>
        </p:txBody>
      </p:sp>
    </p:spTree>
    <p:extLst>
      <p:ext uri="{BB962C8B-B14F-4D97-AF65-F5344CB8AC3E}">
        <p14:creationId xmlns:p14="http://schemas.microsoft.com/office/powerpoint/2010/main" val="63440772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78DBFB7-392D-4B01-915E-DACF29E4E66F}" type="slidenum">
              <a:rPr kumimoji="1" lang="en-US" smtClean="0"/>
              <a:t>13</a:t>
            </a:fld>
            <a:endParaRPr kumimoji="1" lang="en-US"/>
          </a:p>
        </p:txBody>
      </p:sp>
    </p:spTree>
    <p:extLst>
      <p:ext uri="{BB962C8B-B14F-4D97-AF65-F5344CB8AC3E}">
        <p14:creationId xmlns:p14="http://schemas.microsoft.com/office/powerpoint/2010/main" val="3489753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en-US" dirty="0"/>
          </a:p>
        </p:txBody>
      </p:sp>
      <p:sp>
        <p:nvSpPr>
          <p:cNvPr id="4" name="スライド番号プレースホルダー 3"/>
          <p:cNvSpPr>
            <a:spLocks noGrp="1"/>
          </p:cNvSpPr>
          <p:nvPr>
            <p:ph type="sldNum" sz="quarter" idx="10"/>
          </p:nvPr>
        </p:nvSpPr>
        <p:spPr/>
        <p:txBody>
          <a:bodyPr/>
          <a:lstStyle/>
          <a:p>
            <a:fld id="{E78DBFB7-392D-4B01-915E-DACF29E4E66F}" type="slidenum">
              <a:rPr kumimoji="1" lang="en-US" smtClean="0"/>
              <a:t>14</a:t>
            </a:fld>
            <a:endParaRPr kumimoji="1" lang="en-US"/>
          </a:p>
        </p:txBody>
      </p:sp>
    </p:spTree>
    <p:extLst>
      <p:ext uri="{BB962C8B-B14F-4D97-AF65-F5344CB8AC3E}">
        <p14:creationId xmlns:p14="http://schemas.microsoft.com/office/powerpoint/2010/main" val="218872384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en-US" dirty="0"/>
          </a:p>
        </p:txBody>
      </p:sp>
      <p:sp>
        <p:nvSpPr>
          <p:cNvPr id="4" name="スライド番号プレースホルダー 3"/>
          <p:cNvSpPr>
            <a:spLocks noGrp="1"/>
          </p:cNvSpPr>
          <p:nvPr>
            <p:ph type="sldNum" sz="quarter" idx="10"/>
          </p:nvPr>
        </p:nvSpPr>
        <p:spPr/>
        <p:txBody>
          <a:bodyPr/>
          <a:lstStyle/>
          <a:p>
            <a:fld id="{E78DBFB7-392D-4B01-915E-DACF29E4E66F}" type="slidenum">
              <a:rPr kumimoji="1" lang="en-US" smtClean="0"/>
              <a:t>15</a:t>
            </a:fld>
            <a:endParaRPr kumimoji="1" lang="en-US"/>
          </a:p>
        </p:txBody>
      </p:sp>
    </p:spTree>
    <p:extLst>
      <p:ext uri="{BB962C8B-B14F-4D97-AF65-F5344CB8AC3E}">
        <p14:creationId xmlns:p14="http://schemas.microsoft.com/office/powerpoint/2010/main" val="221445112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78DBFB7-392D-4B01-915E-DACF29E4E66F}" type="slidenum">
              <a:rPr kumimoji="1" lang="en-US" smtClean="0"/>
              <a:t>16</a:t>
            </a:fld>
            <a:endParaRPr kumimoji="1" lang="en-US"/>
          </a:p>
        </p:txBody>
      </p:sp>
    </p:spTree>
    <p:extLst>
      <p:ext uri="{BB962C8B-B14F-4D97-AF65-F5344CB8AC3E}">
        <p14:creationId xmlns:p14="http://schemas.microsoft.com/office/powerpoint/2010/main" val="234954076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fontAlgn="base"/>
            <a:endParaRPr kumimoji="1" lang="ja-JP" altLang="ja-JP" sz="1200" kern="1200" dirty="0">
              <a:solidFill>
                <a:schemeClr val="tx1"/>
              </a:solidFill>
              <a:effectLst/>
              <a:latin typeface="+mn-lt"/>
              <a:ea typeface="+mn-ea"/>
              <a:cs typeface="+mn-cs"/>
            </a:endParaRPr>
          </a:p>
        </p:txBody>
      </p:sp>
      <p:sp>
        <p:nvSpPr>
          <p:cNvPr id="4" name="スライド番号プレースホルダー 3"/>
          <p:cNvSpPr>
            <a:spLocks noGrp="1"/>
          </p:cNvSpPr>
          <p:nvPr>
            <p:ph type="sldNum" sz="quarter" idx="10"/>
          </p:nvPr>
        </p:nvSpPr>
        <p:spPr/>
        <p:txBody>
          <a:bodyPr/>
          <a:lstStyle/>
          <a:p>
            <a:fld id="{E78DBFB7-392D-4B01-915E-DACF29E4E66F}" type="slidenum">
              <a:rPr kumimoji="1" lang="en-US" smtClean="0"/>
              <a:t>17</a:t>
            </a:fld>
            <a:endParaRPr kumimoji="1" lang="en-US"/>
          </a:p>
        </p:txBody>
      </p:sp>
    </p:spTree>
    <p:extLst>
      <p:ext uri="{BB962C8B-B14F-4D97-AF65-F5344CB8AC3E}">
        <p14:creationId xmlns:p14="http://schemas.microsoft.com/office/powerpoint/2010/main" val="206028924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78DBFB7-392D-4B01-915E-DACF29E4E66F}" type="slidenum">
              <a:rPr kumimoji="1" lang="en-US" smtClean="0"/>
              <a:t>18</a:t>
            </a:fld>
            <a:endParaRPr kumimoji="1" lang="en-US"/>
          </a:p>
        </p:txBody>
      </p:sp>
    </p:spTree>
    <p:extLst>
      <p:ext uri="{BB962C8B-B14F-4D97-AF65-F5344CB8AC3E}">
        <p14:creationId xmlns:p14="http://schemas.microsoft.com/office/powerpoint/2010/main" val="220801929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78DBFB7-392D-4B01-915E-DACF29E4E66F}" type="slidenum">
              <a:rPr kumimoji="1" lang="en-US" smtClean="0"/>
              <a:t>19</a:t>
            </a:fld>
            <a:endParaRPr kumimoji="1" lang="en-US"/>
          </a:p>
        </p:txBody>
      </p:sp>
    </p:spTree>
    <p:extLst>
      <p:ext uri="{BB962C8B-B14F-4D97-AF65-F5344CB8AC3E}">
        <p14:creationId xmlns:p14="http://schemas.microsoft.com/office/powerpoint/2010/main" val="185910550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dirty="0"/>
          </a:p>
        </p:txBody>
      </p:sp>
      <p:sp>
        <p:nvSpPr>
          <p:cNvPr id="4" name="スライド番号プレースホルダー 3"/>
          <p:cNvSpPr>
            <a:spLocks noGrp="1"/>
          </p:cNvSpPr>
          <p:nvPr>
            <p:ph type="sldNum" sz="quarter" idx="10"/>
          </p:nvPr>
        </p:nvSpPr>
        <p:spPr/>
        <p:txBody>
          <a:bodyPr/>
          <a:lstStyle/>
          <a:p>
            <a:fld id="{E78DBFB7-392D-4B01-915E-DACF29E4E66F}" type="slidenum">
              <a:rPr kumimoji="1" lang="en-US" smtClean="0"/>
              <a:t>2</a:t>
            </a:fld>
            <a:endParaRPr kumimoji="1" lang="en-US" dirty="0"/>
          </a:p>
        </p:txBody>
      </p:sp>
    </p:spTree>
    <p:extLst>
      <p:ext uri="{BB962C8B-B14F-4D97-AF65-F5344CB8AC3E}">
        <p14:creationId xmlns:p14="http://schemas.microsoft.com/office/powerpoint/2010/main" val="302031306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endParaRPr lang="en-US" dirty="0"/>
          </a:p>
        </p:txBody>
      </p:sp>
      <p:sp>
        <p:nvSpPr>
          <p:cNvPr id="4" name="Slide Number Placeholder 3"/>
          <p:cNvSpPr>
            <a:spLocks noGrp="1"/>
          </p:cNvSpPr>
          <p:nvPr>
            <p:ph type="sldNum" sz="quarter" idx="5"/>
          </p:nvPr>
        </p:nvSpPr>
        <p:spPr/>
        <p:txBody>
          <a:bodyPr/>
          <a:lstStyle/>
          <a:p>
            <a:fld id="{E78DBFB7-392D-4B01-915E-DACF29E4E66F}" type="slidenum">
              <a:rPr kumimoji="1" lang="en-US" smtClean="0"/>
              <a:t>20</a:t>
            </a:fld>
            <a:endParaRPr kumimoji="1" lang="en-US"/>
          </a:p>
        </p:txBody>
      </p:sp>
    </p:spTree>
    <p:extLst>
      <p:ext uri="{BB962C8B-B14F-4D97-AF65-F5344CB8AC3E}">
        <p14:creationId xmlns:p14="http://schemas.microsoft.com/office/powerpoint/2010/main" val="349243780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78DBFB7-392D-4B01-915E-DACF29E4E66F}" type="slidenum">
              <a:rPr kumimoji="1" lang="en-US" smtClean="0"/>
              <a:t>21</a:t>
            </a:fld>
            <a:endParaRPr kumimoji="1" lang="en-US"/>
          </a:p>
        </p:txBody>
      </p:sp>
    </p:spTree>
    <p:extLst>
      <p:ext uri="{BB962C8B-B14F-4D97-AF65-F5344CB8AC3E}">
        <p14:creationId xmlns:p14="http://schemas.microsoft.com/office/powerpoint/2010/main" val="2595452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78DBFB7-392D-4B01-915E-DACF29E4E66F}" type="slidenum">
              <a:rPr kumimoji="1" lang="en-US" smtClean="0"/>
              <a:t>22</a:t>
            </a:fld>
            <a:endParaRPr kumimoji="1" lang="en-US"/>
          </a:p>
        </p:txBody>
      </p:sp>
    </p:spTree>
    <p:extLst>
      <p:ext uri="{BB962C8B-B14F-4D97-AF65-F5344CB8AC3E}">
        <p14:creationId xmlns:p14="http://schemas.microsoft.com/office/powerpoint/2010/main" val="392833223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78DBFB7-392D-4B01-915E-DACF29E4E66F}" type="slidenum">
              <a:rPr kumimoji="1" lang="en-US" smtClean="0"/>
              <a:t>23</a:t>
            </a:fld>
            <a:endParaRPr kumimoji="1" lang="en-US"/>
          </a:p>
        </p:txBody>
      </p:sp>
    </p:spTree>
    <p:extLst>
      <p:ext uri="{BB962C8B-B14F-4D97-AF65-F5344CB8AC3E}">
        <p14:creationId xmlns:p14="http://schemas.microsoft.com/office/powerpoint/2010/main" val="90857301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78DBFB7-392D-4B01-915E-DACF29E4E66F}" type="slidenum">
              <a:rPr kumimoji="1" lang="en-US" smtClean="0"/>
              <a:t>24</a:t>
            </a:fld>
            <a:endParaRPr kumimoji="1" lang="en-US"/>
          </a:p>
        </p:txBody>
      </p:sp>
    </p:spTree>
    <p:extLst>
      <p:ext uri="{BB962C8B-B14F-4D97-AF65-F5344CB8AC3E}">
        <p14:creationId xmlns:p14="http://schemas.microsoft.com/office/powerpoint/2010/main" val="163387553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en-US" dirty="0"/>
          </a:p>
          <a:p>
            <a:endParaRPr kumimoji="1" lang="en-US" dirty="0"/>
          </a:p>
        </p:txBody>
      </p:sp>
      <p:sp>
        <p:nvSpPr>
          <p:cNvPr id="4" name="スライド番号プレースホルダー 3"/>
          <p:cNvSpPr>
            <a:spLocks noGrp="1"/>
          </p:cNvSpPr>
          <p:nvPr>
            <p:ph type="sldNum" sz="quarter" idx="10"/>
          </p:nvPr>
        </p:nvSpPr>
        <p:spPr/>
        <p:txBody>
          <a:bodyPr/>
          <a:lstStyle/>
          <a:p>
            <a:fld id="{E78DBFB7-392D-4B01-915E-DACF29E4E66F}" type="slidenum">
              <a:rPr kumimoji="1" lang="en-US" smtClean="0"/>
              <a:t>25</a:t>
            </a:fld>
            <a:endParaRPr kumimoji="1" lang="en-US"/>
          </a:p>
        </p:txBody>
      </p:sp>
    </p:spTree>
    <p:extLst>
      <p:ext uri="{BB962C8B-B14F-4D97-AF65-F5344CB8AC3E}">
        <p14:creationId xmlns:p14="http://schemas.microsoft.com/office/powerpoint/2010/main" val="260772558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fontAlgn="base"/>
            <a:endParaRPr kumimoji="1" lang="ja-JP" altLang="ja-JP" sz="1200" kern="1200" dirty="0">
              <a:solidFill>
                <a:schemeClr val="tx1"/>
              </a:solidFill>
              <a:effectLst/>
              <a:latin typeface="+mn-lt"/>
              <a:ea typeface="+mn-ea"/>
              <a:cs typeface="+mn-cs"/>
            </a:endParaRPr>
          </a:p>
        </p:txBody>
      </p:sp>
      <p:sp>
        <p:nvSpPr>
          <p:cNvPr id="4" name="スライド番号プレースホルダー 3"/>
          <p:cNvSpPr>
            <a:spLocks noGrp="1"/>
          </p:cNvSpPr>
          <p:nvPr>
            <p:ph type="sldNum" sz="quarter" idx="10"/>
          </p:nvPr>
        </p:nvSpPr>
        <p:spPr/>
        <p:txBody>
          <a:bodyPr/>
          <a:lstStyle/>
          <a:p>
            <a:fld id="{E78DBFB7-392D-4B01-915E-DACF29E4E66F}" type="slidenum">
              <a:rPr kumimoji="1" lang="en-US" smtClean="0"/>
              <a:t>3</a:t>
            </a:fld>
            <a:endParaRPr kumimoji="1" lang="en-US" dirty="0"/>
          </a:p>
        </p:txBody>
      </p:sp>
    </p:spTree>
    <p:extLst>
      <p:ext uri="{BB962C8B-B14F-4D97-AF65-F5344CB8AC3E}">
        <p14:creationId xmlns:p14="http://schemas.microsoft.com/office/powerpoint/2010/main" val="264968986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fontAlgn="base"/>
            <a:endParaRPr kumimoji="1" lang="ja-JP" altLang="ja-JP" sz="1200" kern="1200" dirty="0">
              <a:solidFill>
                <a:schemeClr val="tx1"/>
              </a:solidFill>
              <a:effectLst/>
              <a:latin typeface="+mn-lt"/>
              <a:ea typeface="+mn-ea"/>
              <a:cs typeface="+mn-cs"/>
            </a:endParaRPr>
          </a:p>
        </p:txBody>
      </p:sp>
      <p:sp>
        <p:nvSpPr>
          <p:cNvPr id="4" name="スライド番号プレースホルダー 3"/>
          <p:cNvSpPr>
            <a:spLocks noGrp="1"/>
          </p:cNvSpPr>
          <p:nvPr>
            <p:ph type="sldNum" sz="quarter" idx="10"/>
          </p:nvPr>
        </p:nvSpPr>
        <p:spPr/>
        <p:txBody>
          <a:bodyPr/>
          <a:lstStyle/>
          <a:p>
            <a:fld id="{E78DBFB7-392D-4B01-915E-DACF29E4E66F}" type="slidenum">
              <a:rPr kumimoji="1" lang="en-US" smtClean="0"/>
              <a:t>4</a:t>
            </a:fld>
            <a:endParaRPr kumimoji="1" lang="en-US" dirty="0"/>
          </a:p>
        </p:txBody>
      </p:sp>
    </p:spTree>
    <p:extLst>
      <p:ext uri="{BB962C8B-B14F-4D97-AF65-F5344CB8AC3E}">
        <p14:creationId xmlns:p14="http://schemas.microsoft.com/office/powerpoint/2010/main" val="66283564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fontAlgn="base"/>
            <a:endParaRPr kumimoji="1" lang="ja-JP" altLang="ja-JP" sz="1200" kern="1200" dirty="0">
              <a:solidFill>
                <a:schemeClr val="tx1"/>
              </a:solidFill>
              <a:effectLst/>
              <a:latin typeface="+mn-lt"/>
              <a:ea typeface="+mn-ea"/>
              <a:cs typeface="+mn-cs"/>
            </a:endParaRPr>
          </a:p>
        </p:txBody>
      </p:sp>
      <p:sp>
        <p:nvSpPr>
          <p:cNvPr id="4" name="スライド番号プレースホルダー 3"/>
          <p:cNvSpPr>
            <a:spLocks noGrp="1"/>
          </p:cNvSpPr>
          <p:nvPr>
            <p:ph type="sldNum" sz="quarter" idx="10"/>
          </p:nvPr>
        </p:nvSpPr>
        <p:spPr/>
        <p:txBody>
          <a:bodyPr/>
          <a:lstStyle/>
          <a:p>
            <a:fld id="{E78DBFB7-392D-4B01-915E-DACF29E4E66F}" type="slidenum">
              <a:rPr kumimoji="1" lang="en-US" smtClean="0"/>
              <a:t>5</a:t>
            </a:fld>
            <a:endParaRPr kumimoji="1" lang="en-US" dirty="0"/>
          </a:p>
        </p:txBody>
      </p:sp>
    </p:spTree>
    <p:extLst>
      <p:ext uri="{BB962C8B-B14F-4D97-AF65-F5344CB8AC3E}">
        <p14:creationId xmlns:p14="http://schemas.microsoft.com/office/powerpoint/2010/main" val="70680097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fontAlgn="base"/>
            <a:endParaRPr kumimoji="1" lang="ja-JP" altLang="ja-JP" sz="1200" kern="1200" dirty="0">
              <a:solidFill>
                <a:schemeClr val="tx1"/>
              </a:solidFill>
              <a:effectLst/>
              <a:latin typeface="+mn-lt"/>
              <a:ea typeface="+mn-ea"/>
              <a:cs typeface="+mn-cs"/>
            </a:endParaRPr>
          </a:p>
        </p:txBody>
      </p:sp>
      <p:sp>
        <p:nvSpPr>
          <p:cNvPr id="4" name="スライド番号プレースホルダー 3"/>
          <p:cNvSpPr>
            <a:spLocks noGrp="1"/>
          </p:cNvSpPr>
          <p:nvPr>
            <p:ph type="sldNum" sz="quarter" idx="10"/>
          </p:nvPr>
        </p:nvSpPr>
        <p:spPr/>
        <p:txBody>
          <a:bodyPr/>
          <a:lstStyle/>
          <a:p>
            <a:fld id="{E78DBFB7-392D-4B01-915E-DACF29E4E66F}" type="slidenum">
              <a:rPr kumimoji="1" lang="en-US" smtClean="0"/>
              <a:t>6</a:t>
            </a:fld>
            <a:endParaRPr kumimoji="1" lang="en-US" dirty="0"/>
          </a:p>
        </p:txBody>
      </p:sp>
    </p:spTree>
    <p:extLst>
      <p:ext uri="{BB962C8B-B14F-4D97-AF65-F5344CB8AC3E}">
        <p14:creationId xmlns:p14="http://schemas.microsoft.com/office/powerpoint/2010/main" val="376209033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en-US" dirty="0"/>
          </a:p>
        </p:txBody>
      </p:sp>
      <p:sp>
        <p:nvSpPr>
          <p:cNvPr id="4" name="スライド番号プレースホルダー 3"/>
          <p:cNvSpPr>
            <a:spLocks noGrp="1"/>
          </p:cNvSpPr>
          <p:nvPr>
            <p:ph type="sldNum" sz="quarter" idx="10"/>
          </p:nvPr>
        </p:nvSpPr>
        <p:spPr/>
        <p:txBody>
          <a:bodyPr/>
          <a:lstStyle/>
          <a:p>
            <a:fld id="{E78DBFB7-392D-4B01-915E-DACF29E4E66F}" type="slidenum">
              <a:rPr kumimoji="1" lang="en-US" smtClean="0"/>
              <a:t>7</a:t>
            </a:fld>
            <a:endParaRPr kumimoji="1" lang="en-US" dirty="0"/>
          </a:p>
        </p:txBody>
      </p:sp>
    </p:spTree>
    <p:extLst>
      <p:ext uri="{BB962C8B-B14F-4D97-AF65-F5344CB8AC3E}">
        <p14:creationId xmlns:p14="http://schemas.microsoft.com/office/powerpoint/2010/main" val="123361053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kumimoji="1" lang="en-US" dirty="0"/>
          </a:p>
        </p:txBody>
      </p:sp>
      <p:sp>
        <p:nvSpPr>
          <p:cNvPr id="4" name="スライド番号プレースホルダー 3"/>
          <p:cNvSpPr>
            <a:spLocks noGrp="1"/>
          </p:cNvSpPr>
          <p:nvPr>
            <p:ph type="sldNum" sz="quarter" idx="10"/>
          </p:nvPr>
        </p:nvSpPr>
        <p:spPr/>
        <p:txBody>
          <a:bodyPr/>
          <a:lstStyle/>
          <a:p>
            <a:fld id="{E78DBFB7-392D-4B01-915E-DACF29E4E66F}" type="slidenum">
              <a:rPr kumimoji="1" lang="en-US" smtClean="0"/>
              <a:t>8</a:t>
            </a:fld>
            <a:endParaRPr kumimoji="1" lang="en-US" dirty="0"/>
          </a:p>
        </p:txBody>
      </p:sp>
    </p:spTree>
    <p:extLst>
      <p:ext uri="{BB962C8B-B14F-4D97-AF65-F5344CB8AC3E}">
        <p14:creationId xmlns:p14="http://schemas.microsoft.com/office/powerpoint/2010/main" val="426476534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en-US" dirty="0"/>
          </a:p>
        </p:txBody>
      </p:sp>
      <p:sp>
        <p:nvSpPr>
          <p:cNvPr id="4" name="スライド番号プレースホルダー 3"/>
          <p:cNvSpPr>
            <a:spLocks noGrp="1"/>
          </p:cNvSpPr>
          <p:nvPr>
            <p:ph type="sldNum" sz="quarter" idx="10"/>
          </p:nvPr>
        </p:nvSpPr>
        <p:spPr/>
        <p:txBody>
          <a:bodyPr/>
          <a:lstStyle/>
          <a:p>
            <a:fld id="{E78DBFB7-392D-4B01-915E-DACF29E4E66F}" type="slidenum">
              <a:rPr kumimoji="1" lang="en-US" smtClean="0"/>
              <a:t>9</a:t>
            </a:fld>
            <a:endParaRPr kumimoji="1" lang="en-US" dirty="0"/>
          </a:p>
        </p:txBody>
      </p:sp>
    </p:spTree>
    <p:extLst>
      <p:ext uri="{BB962C8B-B14F-4D97-AF65-F5344CB8AC3E}">
        <p14:creationId xmlns:p14="http://schemas.microsoft.com/office/powerpoint/2010/main" val="388539376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1524000" y="1122363"/>
            <a:ext cx="9144000" cy="2387600"/>
          </a:xfrm>
        </p:spPr>
        <p:txBody>
          <a:bodyPr anchor="b"/>
          <a:lstStyle>
            <a:lvl1pPr algn="ctr">
              <a:defRPr sz="6000"/>
            </a:lvl1pPr>
          </a:lstStyle>
          <a:p>
            <a:r>
              <a:rPr kumimoji="1" lang="ja-JP" altLang="en-US"/>
              <a:t>マスター タイトルの書式設定</a:t>
            </a:r>
            <a:endParaRPr kumimoji="1" lang="en-US"/>
          </a:p>
        </p:txBody>
      </p:sp>
      <p:sp>
        <p:nvSpPr>
          <p:cNvPr id="3" name="サブタイトル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kumimoji="1" lang="ja-JP" altLang="en-US"/>
              <a:t>マスター サブタイトルの書式設定</a:t>
            </a:r>
            <a:endParaRPr kumimoji="1" lang="en-US"/>
          </a:p>
        </p:txBody>
      </p:sp>
      <p:sp>
        <p:nvSpPr>
          <p:cNvPr id="4" name="日付プレースホルダー 3"/>
          <p:cNvSpPr>
            <a:spLocks noGrp="1"/>
          </p:cNvSpPr>
          <p:nvPr>
            <p:ph type="dt" sz="half" idx="10"/>
          </p:nvPr>
        </p:nvSpPr>
        <p:spPr/>
        <p:txBody>
          <a:bodyPr/>
          <a:lstStyle/>
          <a:p>
            <a:fld id="{13439E6C-60A5-4CAC-8DFC-094DF36DE87B}" type="datetimeFigureOut">
              <a:rPr kumimoji="1" lang="en-US" smtClean="0"/>
              <a:t>5/23/2025</a:t>
            </a:fld>
            <a:endParaRPr kumimoji="1" lang="en-US"/>
          </a:p>
        </p:txBody>
      </p:sp>
      <p:sp>
        <p:nvSpPr>
          <p:cNvPr id="5" name="フッター プレースホルダー 4"/>
          <p:cNvSpPr>
            <a:spLocks noGrp="1"/>
          </p:cNvSpPr>
          <p:nvPr>
            <p:ph type="ftr" sz="quarter" idx="11"/>
          </p:nvPr>
        </p:nvSpPr>
        <p:spPr/>
        <p:txBody>
          <a:bodyPr/>
          <a:lstStyle/>
          <a:p>
            <a:endParaRPr kumimoji="1" lang="en-US"/>
          </a:p>
        </p:txBody>
      </p:sp>
      <p:sp>
        <p:nvSpPr>
          <p:cNvPr id="6" name="スライド番号プレースホルダー 5"/>
          <p:cNvSpPr>
            <a:spLocks noGrp="1"/>
          </p:cNvSpPr>
          <p:nvPr>
            <p:ph type="sldNum" sz="quarter" idx="12"/>
          </p:nvPr>
        </p:nvSpPr>
        <p:spPr/>
        <p:txBody>
          <a:bodyPr/>
          <a:lstStyle/>
          <a:p>
            <a:fld id="{073A08DD-65FD-42B7-BCB7-208352DBAD49}" type="slidenum">
              <a:rPr kumimoji="1" lang="en-US" smtClean="0"/>
              <a:t>‹#›</a:t>
            </a:fld>
            <a:endParaRPr kumimoji="1" lang="en-US"/>
          </a:p>
        </p:txBody>
      </p:sp>
    </p:spTree>
    <p:extLst>
      <p:ext uri="{BB962C8B-B14F-4D97-AF65-F5344CB8AC3E}">
        <p14:creationId xmlns:p14="http://schemas.microsoft.com/office/powerpoint/2010/main" val="188312576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endParaRPr kumimoji="1" lang="en-US"/>
          </a:p>
        </p:txBody>
      </p:sp>
      <p:sp>
        <p:nvSpPr>
          <p:cNvPr id="3" name="縦書きテキスト プレースホルダー 2"/>
          <p:cNvSpPr>
            <a:spLocks noGrp="1"/>
          </p:cNvSpPr>
          <p:nvPr>
            <p:ph type="body" orient="vert" idx="1"/>
          </p:nvPr>
        </p:nvSpPr>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endParaRPr kumimoji="1" lang="en-US"/>
          </a:p>
        </p:txBody>
      </p:sp>
      <p:sp>
        <p:nvSpPr>
          <p:cNvPr id="4" name="日付プレースホルダー 3"/>
          <p:cNvSpPr>
            <a:spLocks noGrp="1"/>
          </p:cNvSpPr>
          <p:nvPr>
            <p:ph type="dt" sz="half" idx="10"/>
          </p:nvPr>
        </p:nvSpPr>
        <p:spPr/>
        <p:txBody>
          <a:bodyPr/>
          <a:lstStyle/>
          <a:p>
            <a:fld id="{13439E6C-60A5-4CAC-8DFC-094DF36DE87B}" type="datetimeFigureOut">
              <a:rPr kumimoji="1" lang="en-US" smtClean="0"/>
              <a:t>5/23/2025</a:t>
            </a:fld>
            <a:endParaRPr kumimoji="1" lang="en-US"/>
          </a:p>
        </p:txBody>
      </p:sp>
      <p:sp>
        <p:nvSpPr>
          <p:cNvPr id="5" name="フッター プレースホルダー 4"/>
          <p:cNvSpPr>
            <a:spLocks noGrp="1"/>
          </p:cNvSpPr>
          <p:nvPr>
            <p:ph type="ftr" sz="quarter" idx="11"/>
          </p:nvPr>
        </p:nvSpPr>
        <p:spPr/>
        <p:txBody>
          <a:bodyPr/>
          <a:lstStyle/>
          <a:p>
            <a:endParaRPr kumimoji="1" lang="en-US"/>
          </a:p>
        </p:txBody>
      </p:sp>
      <p:sp>
        <p:nvSpPr>
          <p:cNvPr id="6" name="スライド番号プレースホルダー 5"/>
          <p:cNvSpPr>
            <a:spLocks noGrp="1"/>
          </p:cNvSpPr>
          <p:nvPr>
            <p:ph type="sldNum" sz="quarter" idx="12"/>
          </p:nvPr>
        </p:nvSpPr>
        <p:spPr/>
        <p:txBody>
          <a:bodyPr/>
          <a:lstStyle/>
          <a:p>
            <a:fld id="{073A08DD-65FD-42B7-BCB7-208352DBAD49}" type="slidenum">
              <a:rPr kumimoji="1" lang="en-US" smtClean="0"/>
              <a:t>‹#›</a:t>
            </a:fld>
            <a:endParaRPr kumimoji="1" lang="en-US"/>
          </a:p>
        </p:txBody>
      </p:sp>
    </p:spTree>
    <p:extLst>
      <p:ext uri="{BB962C8B-B14F-4D97-AF65-F5344CB8AC3E}">
        <p14:creationId xmlns:p14="http://schemas.microsoft.com/office/powerpoint/2010/main" val="64083183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8724900" y="365125"/>
            <a:ext cx="2628900" cy="5811838"/>
          </a:xfrm>
        </p:spPr>
        <p:txBody>
          <a:bodyPr vert="eaVert"/>
          <a:lstStyle/>
          <a:p>
            <a:r>
              <a:rPr kumimoji="1" lang="ja-JP" altLang="en-US"/>
              <a:t>マスター タイトルの書式設定</a:t>
            </a:r>
            <a:endParaRPr kumimoji="1" lang="en-US"/>
          </a:p>
        </p:txBody>
      </p:sp>
      <p:sp>
        <p:nvSpPr>
          <p:cNvPr id="3" name="縦書きテキスト プレースホルダー 2"/>
          <p:cNvSpPr>
            <a:spLocks noGrp="1"/>
          </p:cNvSpPr>
          <p:nvPr>
            <p:ph type="body" orient="vert" idx="1"/>
          </p:nvPr>
        </p:nvSpPr>
        <p:spPr>
          <a:xfrm>
            <a:off x="838200" y="365125"/>
            <a:ext cx="7734300" cy="5811838"/>
          </a:xfrm>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endParaRPr kumimoji="1" lang="en-US"/>
          </a:p>
        </p:txBody>
      </p:sp>
      <p:sp>
        <p:nvSpPr>
          <p:cNvPr id="4" name="日付プレースホルダー 3"/>
          <p:cNvSpPr>
            <a:spLocks noGrp="1"/>
          </p:cNvSpPr>
          <p:nvPr>
            <p:ph type="dt" sz="half" idx="10"/>
          </p:nvPr>
        </p:nvSpPr>
        <p:spPr/>
        <p:txBody>
          <a:bodyPr/>
          <a:lstStyle/>
          <a:p>
            <a:fld id="{13439E6C-60A5-4CAC-8DFC-094DF36DE87B}" type="datetimeFigureOut">
              <a:rPr kumimoji="1" lang="en-US" smtClean="0"/>
              <a:t>5/23/2025</a:t>
            </a:fld>
            <a:endParaRPr kumimoji="1" lang="en-US"/>
          </a:p>
        </p:txBody>
      </p:sp>
      <p:sp>
        <p:nvSpPr>
          <p:cNvPr id="5" name="フッター プレースホルダー 4"/>
          <p:cNvSpPr>
            <a:spLocks noGrp="1"/>
          </p:cNvSpPr>
          <p:nvPr>
            <p:ph type="ftr" sz="quarter" idx="11"/>
          </p:nvPr>
        </p:nvSpPr>
        <p:spPr/>
        <p:txBody>
          <a:bodyPr/>
          <a:lstStyle/>
          <a:p>
            <a:endParaRPr kumimoji="1" lang="en-US"/>
          </a:p>
        </p:txBody>
      </p:sp>
      <p:sp>
        <p:nvSpPr>
          <p:cNvPr id="6" name="スライド番号プレースホルダー 5"/>
          <p:cNvSpPr>
            <a:spLocks noGrp="1"/>
          </p:cNvSpPr>
          <p:nvPr>
            <p:ph type="sldNum" sz="quarter" idx="12"/>
          </p:nvPr>
        </p:nvSpPr>
        <p:spPr/>
        <p:txBody>
          <a:bodyPr/>
          <a:lstStyle/>
          <a:p>
            <a:fld id="{073A08DD-65FD-42B7-BCB7-208352DBAD49}" type="slidenum">
              <a:rPr kumimoji="1" lang="en-US" smtClean="0"/>
              <a:t>‹#›</a:t>
            </a:fld>
            <a:endParaRPr kumimoji="1" lang="en-US"/>
          </a:p>
        </p:txBody>
      </p:sp>
    </p:spTree>
    <p:extLst>
      <p:ext uri="{BB962C8B-B14F-4D97-AF65-F5344CB8AC3E}">
        <p14:creationId xmlns:p14="http://schemas.microsoft.com/office/powerpoint/2010/main" val="24678357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endParaRPr kumimoji="1" lang="en-US"/>
          </a:p>
        </p:txBody>
      </p:sp>
      <p:sp>
        <p:nvSpPr>
          <p:cNvPr id="3" name="コンテンツ プレースホルダー 2"/>
          <p:cNvSpPr>
            <a:spLocks noGrp="1"/>
          </p:cNvSpPr>
          <p:nvPr>
            <p:ph idx="1"/>
          </p:nvPr>
        </p:nvSpPr>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endParaRPr kumimoji="1" lang="en-US"/>
          </a:p>
        </p:txBody>
      </p:sp>
      <p:sp>
        <p:nvSpPr>
          <p:cNvPr id="4" name="日付プレースホルダー 3"/>
          <p:cNvSpPr>
            <a:spLocks noGrp="1"/>
          </p:cNvSpPr>
          <p:nvPr>
            <p:ph type="dt" sz="half" idx="10"/>
          </p:nvPr>
        </p:nvSpPr>
        <p:spPr/>
        <p:txBody>
          <a:bodyPr/>
          <a:lstStyle/>
          <a:p>
            <a:fld id="{13439E6C-60A5-4CAC-8DFC-094DF36DE87B}" type="datetimeFigureOut">
              <a:rPr kumimoji="1" lang="en-US" smtClean="0"/>
              <a:t>5/23/2025</a:t>
            </a:fld>
            <a:endParaRPr kumimoji="1" lang="en-US"/>
          </a:p>
        </p:txBody>
      </p:sp>
      <p:sp>
        <p:nvSpPr>
          <p:cNvPr id="5" name="フッター プレースホルダー 4"/>
          <p:cNvSpPr>
            <a:spLocks noGrp="1"/>
          </p:cNvSpPr>
          <p:nvPr>
            <p:ph type="ftr" sz="quarter" idx="11"/>
          </p:nvPr>
        </p:nvSpPr>
        <p:spPr/>
        <p:txBody>
          <a:bodyPr/>
          <a:lstStyle/>
          <a:p>
            <a:endParaRPr kumimoji="1" lang="en-US"/>
          </a:p>
        </p:txBody>
      </p:sp>
      <p:sp>
        <p:nvSpPr>
          <p:cNvPr id="6" name="スライド番号プレースホルダー 5"/>
          <p:cNvSpPr>
            <a:spLocks noGrp="1"/>
          </p:cNvSpPr>
          <p:nvPr>
            <p:ph type="sldNum" sz="quarter" idx="12"/>
          </p:nvPr>
        </p:nvSpPr>
        <p:spPr/>
        <p:txBody>
          <a:bodyPr/>
          <a:lstStyle/>
          <a:p>
            <a:fld id="{073A08DD-65FD-42B7-BCB7-208352DBAD49}" type="slidenum">
              <a:rPr kumimoji="1" lang="en-US" smtClean="0"/>
              <a:t>‹#›</a:t>
            </a:fld>
            <a:endParaRPr kumimoji="1" lang="en-US"/>
          </a:p>
        </p:txBody>
      </p:sp>
    </p:spTree>
    <p:extLst>
      <p:ext uri="{BB962C8B-B14F-4D97-AF65-F5344CB8AC3E}">
        <p14:creationId xmlns:p14="http://schemas.microsoft.com/office/powerpoint/2010/main" val="105111353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831850" y="1709738"/>
            <a:ext cx="10515600" cy="2852737"/>
          </a:xfrm>
        </p:spPr>
        <p:txBody>
          <a:bodyPr anchor="b"/>
          <a:lstStyle>
            <a:lvl1pPr>
              <a:defRPr sz="6000"/>
            </a:lvl1pPr>
          </a:lstStyle>
          <a:p>
            <a:r>
              <a:rPr kumimoji="1" lang="ja-JP" altLang="en-US"/>
              <a:t>マスター タイトルの書式設定</a:t>
            </a:r>
            <a:endParaRPr kumimoji="1" lang="en-US"/>
          </a:p>
        </p:txBody>
      </p:sp>
      <p:sp>
        <p:nvSpPr>
          <p:cNvPr id="3" name="テキスト プレースホルダー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kumimoji="1" lang="ja-JP" altLang="en-US"/>
              <a:t>マスター テキストの書式設定</a:t>
            </a:r>
          </a:p>
        </p:txBody>
      </p:sp>
      <p:sp>
        <p:nvSpPr>
          <p:cNvPr id="4" name="日付プレースホルダー 3"/>
          <p:cNvSpPr>
            <a:spLocks noGrp="1"/>
          </p:cNvSpPr>
          <p:nvPr>
            <p:ph type="dt" sz="half" idx="10"/>
          </p:nvPr>
        </p:nvSpPr>
        <p:spPr/>
        <p:txBody>
          <a:bodyPr/>
          <a:lstStyle/>
          <a:p>
            <a:fld id="{13439E6C-60A5-4CAC-8DFC-094DF36DE87B}" type="datetimeFigureOut">
              <a:rPr kumimoji="1" lang="en-US" smtClean="0"/>
              <a:t>5/23/2025</a:t>
            </a:fld>
            <a:endParaRPr kumimoji="1" lang="en-US"/>
          </a:p>
        </p:txBody>
      </p:sp>
      <p:sp>
        <p:nvSpPr>
          <p:cNvPr id="5" name="フッター プレースホルダー 4"/>
          <p:cNvSpPr>
            <a:spLocks noGrp="1"/>
          </p:cNvSpPr>
          <p:nvPr>
            <p:ph type="ftr" sz="quarter" idx="11"/>
          </p:nvPr>
        </p:nvSpPr>
        <p:spPr/>
        <p:txBody>
          <a:bodyPr/>
          <a:lstStyle/>
          <a:p>
            <a:endParaRPr kumimoji="1" lang="en-US"/>
          </a:p>
        </p:txBody>
      </p:sp>
      <p:sp>
        <p:nvSpPr>
          <p:cNvPr id="6" name="スライド番号プレースホルダー 5"/>
          <p:cNvSpPr>
            <a:spLocks noGrp="1"/>
          </p:cNvSpPr>
          <p:nvPr>
            <p:ph type="sldNum" sz="quarter" idx="12"/>
          </p:nvPr>
        </p:nvSpPr>
        <p:spPr/>
        <p:txBody>
          <a:bodyPr/>
          <a:lstStyle/>
          <a:p>
            <a:fld id="{073A08DD-65FD-42B7-BCB7-208352DBAD49}" type="slidenum">
              <a:rPr kumimoji="1" lang="en-US" smtClean="0"/>
              <a:t>‹#›</a:t>
            </a:fld>
            <a:endParaRPr kumimoji="1" lang="en-US"/>
          </a:p>
        </p:txBody>
      </p:sp>
    </p:spTree>
    <p:extLst>
      <p:ext uri="{BB962C8B-B14F-4D97-AF65-F5344CB8AC3E}">
        <p14:creationId xmlns:p14="http://schemas.microsoft.com/office/powerpoint/2010/main" val="201821837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endParaRPr kumimoji="1" lang="en-US"/>
          </a:p>
        </p:txBody>
      </p:sp>
      <p:sp>
        <p:nvSpPr>
          <p:cNvPr id="3" name="コンテンツ プレースホルダー 2"/>
          <p:cNvSpPr>
            <a:spLocks noGrp="1"/>
          </p:cNvSpPr>
          <p:nvPr>
            <p:ph sz="half" idx="1"/>
          </p:nvPr>
        </p:nvSpPr>
        <p:spPr>
          <a:xfrm>
            <a:off x="838200" y="1825625"/>
            <a:ext cx="5181600" cy="435133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endParaRPr kumimoji="1" lang="en-US"/>
          </a:p>
        </p:txBody>
      </p:sp>
      <p:sp>
        <p:nvSpPr>
          <p:cNvPr id="4" name="コンテンツ プレースホルダー 3"/>
          <p:cNvSpPr>
            <a:spLocks noGrp="1"/>
          </p:cNvSpPr>
          <p:nvPr>
            <p:ph sz="half" idx="2"/>
          </p:nvPr>
        </p:nvSpPr>
        <p:spPr>
          <a:xfrm>
            <a:off x="6172200" y="1825625"/>
            <a:ext cx="5181600" cy="435133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endParaRPr kumimoji="1" lang="en-US"/>
          </a:p>
        </p:txBody>
      </p:sp>
      <p:sp>
        <p:nvSpPr>
          <p:cNvPr id="5" name="日付プレースホルダー 4"/>
          <p:cNvSpPr>
            <a:spLocks noGrp="1"/>
          </p:cNvSpPr>
          <p:nvPr>
            <p:ph type="dt" sz="half" idx="10"/>
          </p:nvPr>
        </p:nvSpPr>
        <p:spPr/>
        <p:txBody>
          <a:bodyPr/>
          <a:lstStyle/>
          <a:p>
            <a:fld id="{13439E6C-60A5-4CAC-8DFC-094DF36DE87B}" type="datetimeFigureOut">
              <a:rPr kumimoji="1" lang="en-US" smtClean="0"/>
              <a:t>5/23/2025</a:t>
            </a:fld>
            <a:endParaRPr kumimoji="1" lang="en-US"/>
          </a:p>
        </p:txBody>
      </p:sp>
      <p:sp>
        <p:nvSpPr>
          <p:cNvPr id="6" name="フッター プレースホルダー 5"/>
          <p:cNvSpPr>
            <a:spLocks noGrp="1"/>
          </p:cNvSpPr>
          <p:nvPr>
            <p:ph type="ftr" sz="quarter" idx="11"/>
          </p:nvPr>
        </p:nvSpPr>
        <p:spPr/>
        <p:txBody>
          <a:bodyPr/>
          <a:lstStyle/>
          <a:p>
            <a:endParaRPr kumimoji="1" lang="en-US"/>
          </a:p>
        </p:txBody>
      </p:sp>
      <p:sp>
        <p:nvSpPr>
          <p:cNvPr id="7" name="スライド番号プレースホルダー 6"/>
          <p:cNvSpPr>
            <a:spLocks noGrp="1"/>
          </p:cNvSpPr>
          <p:nvPr>
            <p:ph type="sldNum" sz="quarter" idx="12"/>
          </p:nvPr>
        </p:nvSpPr>
        <p:spPr/>
        <p:txBody>
          <a:bodyPr/>
          <a:lstStyle/>
          <a:p>
            <a:fld id="{073A08DD-65FD-42B7-BCB7-208352DBAD49}" type="slidenum">
              <a:rPr kumimoji="1" lang="en-US" smtClean="0"/>
              <a:t>‹#›</a:t>
            </a:fld>
            <a:endParaRPr kumimoji="1" lang="en-US"/>
          </a:p>
        </p:txBody>
      </p:sp>
    </p:spTree>
    <p:extLst>
      <p:ext uri="{BB962C8B-B14F-4D97-AF65-F5344CB8AC3E}">
        <p14:creationId xmlns:p14="http://schemas.microsoft.com/office/powerpoint/2010/main" val="222772807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839788" y="365125"/>
            <a:ext cx="10515600" cy="1325563"/>
          </a:xfrm>
        </p:spPr>
        <p:txBody>
          <a:bodyPr/>
          <a:lstStyle/>
          <a:p>
            <a:r>
              <a:rPr kumimoji="1" lang="ja-JP" altLang="en-US"/>
              <a:t>マスター タイトルの書式設定</a:t>
            </a:r>
            <a:endParaRPr kumimoji="1" lang="en-US"/>
          </a:p>
        </p:txBody>
      </p:sp>
      <p:sp>
        <p:nvSpPr>
          <p:cNvPr id="3" name="テキスト プレースホルダー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4" name="コンテンツ プレースホルダー 3"/>
          <p:cNvSpPr>
            <a:spLocks noGrp="1"/>
          </p:cNvSpPr>
          <p:nvPr>
            <p:ph sz="half" idx="2"/>
          </p:nvPr>
        </p:nvSpPr>
        <p:spPr>
          <a:xfrm>
            <a:off x="839788" y="2505075"/>
            <a:ext cx="5157787" cy="368458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endParaRPr kumimoji="1" lang="en-US"/>
          </a:p>
        </p:txBody>
      </p:sp>
      <p:sp>
        <p:nvSpPr>
          <p:cNvPr id="5" name="テキスト プレースホルダー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6" name="コンテンツ プレースホルダー 5"/>
          <p:cNvSpPr>
            <a:spLocks noGrp="1"/>
          </p:cNvSpPr>
          <p:nvPr>
            <p:ph sz="quarter" idx="4"/>
          </p:nvPr>
        </p:nvSpPr>
        <p:spPr>
          <a:xfrm>
            <a:off x="6172200" y="2505075"/>
            <a:ext cx="5183188" cy="368458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endParaRPr kumimoji="1" lang="en-US"/>
          </a:p>
        </p:txBody>
      </p:sp>
      <p:sp>
        <p:nvSpPr>
          <p:cNvPr id="7" name="日付プレースホルダー 6"/>
          <p:cNvSpPr>
            <a:spLocks noGrp="1"/>
          </p:cNvSpPr>
          <p:nvPr>
            <p:ph type="dt" sz="half" idx="10"/>
          </p:nvPr>
        </p:nvSpPr>
        <p:spPr/>
        <p:txBody>
          <a:bodyPr/>
          <a:lstStyle/>
          <a:p>
            <a:fld id="{13439E6C-60A5-4CAC-8DFC-094DF36DE87B}" type="datetimeFigureOut">
              <a:rPr kumimoji="1" lang="en-US" smtClean="0"/>
              <a:t>5/23/2025</a:t>
            </a:fld>
            <a:endParaRPr kumimoji="1" lang="en-US"/>
          </a:p>
        </p:txBody>
      </p:sp>
      <p:sp>
        <p:nvSpPr>
          <p:cNvPr id="8" name="フッター プレースホルダー 7"/>
          <p:cNvSpPr>
            <a:spLocks noGrp="1"/>
          </p:cNvSpPr>
          <p:nvPr>
            <p:ph type="ftr" sz="quarter" idx="11"/>
          </p:nvPr>
        </p:nvSpPr>
        <p:spPr/>
        <p:txBody>
          <a:bodyPr/>
          <a:lstStyle/>
          <a:p>
            <a:endParaRPr kumimoji="1" lang="en-US"/>
          </a:p>
        </p:txBody>
      </p:sp>
      <p:sp>
        <p:nvSpPr>
          <p:cNvPr id="9" name="スライド番号プレースホルダー 8"/>
          <p:cNvSpPr>
            <a:spLocks noGrp="1"/>
          </p:cNvSpPr>
          <p:nvPr>
            <p:ph type="sldNum" sz="quarter" idx="12"/>
          </p:nvPr>
        </p:nvSpPr>
        <p:spPr/>
        <p:txBody>
          <a:bodyPr/>
          <a:lstStyle/>
          <a:p>
            <a:fld id="{073A08DD-65FD-42B7-BCB7-208352DBAD49}" type="slidenum">
              <a:rPr kumimoji="1" lang="en-US" smtClean="0"/>
              <a:t>‹#›</a:t>
            </a:fld>
            <a:endParaRPr kumimoji="1" lang="en-US"/>
          </a:p>
        </p:txBody>
      </p:sp>
    </p:spTree>
    <p:extLst>
      <p:ext uri="{BB962C8B-B14F-4D97-AF65-F5344CB8AC3E}">
        <p14:creationId xmlns:p14="http://schemas.microsoft.com/office/powerpoint/2010/main" val="303425394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endParaRPr kumimoji="1" lang="en-US"/>
          </a:p>
        </p:txBody>
      </p:sp>
      <p:sp>
        <p:nvSpPr>
          <p:cNvPr id="3" name="日付プレースホルダー 2"/>
          <p:cNvSpPr>
            <a:spLocks noGrp="1"/>
          </p:cNvSpPr>
          <p:nvPr>
            <p:ph type="dt" sz="half" idx="10"/>
          </p:nvPr>
        </p:nvSpPr>
        <p:spPr/>
        <p:txBody>
          <a:bodyPr/>
          <a:lstStyle/>
          <a:p>
            <a:fld id="{13439E6C-60A5-4CAC-8DFC-094DF36DE87B}" type="datetimeFigureOut">
              <a:rPr kumimoji="1" lang="en-US" smtClean="0"/>
              <a:t>5/23/2025</a:t>
            </a:fld>
            <a:endParaRPr kumimoji="1" lang="en-US"/>
          </a:p>
        </p:txBody>
      </p:sp>
      <p:sp>
        <p:nvSpPr>
          <p:cNvPr id="4" name="フッター プレースホルダー 3"/>
          <p:cNvSpPr>
            <a:spLocks noGrp="1"/>
          </p:cNvSpPr>
          <p:nvPr>
            <p:ph type="ftr" sz="quarter" idx="11"/>
          </p:nvPr>
        </p:nvSpPr>
        <p:spPr/>
        <p:txBody>
          <a:bodyPr/>
          <a:lstStyle/>
          <a:p>
            <a:endParaRPr kumimoji="1" lang="en-US"/>
          </a:p>
        </p:txBody>
      </p:sp>
      <p:sp>
        <p:nvSpPr>
          <p:cNvPr id="5" name="スライド番号プレースホルダー 4"/>
          <p:cNvSpPr>
            <a:spLocks noGrp="1"/>
          </p:cNvSpPr>
          <p:nvPr>
            <p:ph type="sldNum" sz="quarter" idx="12"/>
          </p:nvPr>
        </p:nvSpPr>
        <p:spPr/>
        <p:txBody>
          <a:bodyPr/>
          <a:lstStyle/>
          <a:p>
            <a:fld id="{073A08DD-65FD-42B7-BCB7-208352DBAD49}" type="slidenum">
              <a:rPr kumimoji="1" lang="en-US" smtClean="0"/>
              <a:t>‹#›</a:t>
            </a:fld>
            <a:endParaRPr kumimoji="1" lang="en-US"/>
          </a:p>
        </p:txBody>
      </p:sp>
    </p:spTree>
    <p:extLst>
      <p:ext uri="{BB962C8B-B14F-4D97-AF65-F5344CB8AC3E}">
        <p14:creationId xmlns:p14="http://schemas.microsoft.com/office/powerpoint/2010/main" val="92161685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ー 1"/>
          <p:cNvSpPr>
            <a:spLocks noGrp="1"/>
          </p:cNvSpPr>
          <p:nvPr>
            <p:ph type="dt" sz="half" idx="10"/>
          </p:nvPr>
        </p:nvSpPr>
        <p:spPr/>
        <p:txBody>
          <a:bodyPr/>
          <a:lstStyle/>
          <a:p>
            <a:fld id="{13439E6C-60A5-4CAC-8DFC-094DF36DE87B}" type="datetimeFigureOut">
              <a:rPr kumimoji="1" lang="en-US" smtClean="0"/>
              <a:t>5/23/2025</a:t>
            </a:fld>
            <a:endParaRPr kumimoji="1" lang="en-US"/>
          </a:p>
        </p:txBody>
      </p:sp>
      <p:sp>
        <p:nvSpPr>
          <p:cNvPr id="3" name="フッター プレースホルダー 2"/>
          <p:cNvSpPr>
            <a:spLocks noGrp="1"/>
          </p:cNvSpPr>
          <p:nvPr>
            <p:ph type="ftr" sz="quarter" idx="11"/>
          </p:nvPr>
        </p:nvSpPr>
        <p:spPr/>
        <p:txBody>
          <a:bodyPr/>
          <a:lstStyle/>
          <a:p>
            <a:endParaRPr kumimoji="1" lang="en-US"/>
          </a:p>
        </p:txBody>
      </p:sp>
      <p:sp>
        <p:nvSpPr>
          <p:cNvPr id="4" name="スライド番号プレースホルダー 3"/>
          <p:cNvSpPr>
            <a:spLocks noGrp="1"/>
          </p:cNvSpPr>
          <p:nvPr>
            <p:ph type="sldNum" sz="quarter" idx="12"/>
          </p:nvPr>
        </p:nvSpPr>
        <p:spPr/>
        <p:txBody>
          <a:bodyPr/>
          <a:lstStyle/>
          <a:p>
            <a:fld id="{073A08DD-65FD-42B7-BCB7-208352DBAD49}" type="slidenum">
              <a:rPr kumimoji="1" lang="en-US" smtClean="0"/>
              <a:t>‹#›</a:t>
            </a:fld>
            <a:endParaRPr kumimoji="1" lang="en-US"/>
          </a:p>
        </p:txBody>
      </p:sp>
    </p:spTree>
    <p:extLst>
      <p:ext uri="{BB962C8B-B14F-4D97-AF65-F5344CB8AC3E}">
        <p14:creationId xmlns:p14="http://schemas.microsoft.com/office/powerpoint/2010/main" val="288483725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839788" y="457200"/>
            <a:ext cx="3932237" cy="1600200"/>
          </a:xfrm>
        </p:spPr>
        <p:txBody>
          <a:bodyPr anchor="b"/>
          <a:lstStyle>
            <a:lvl1pPr>
              <a:defRPr sz="3200"/>
            </a:lvl1pPr>
          </a:lstStyle>
          <a:p>
            <a:r>
              <a:rPr kumimoji="1" lang="ja-JP" altLang="en-US"/>
              <a:t>マスター タイトルの書式設定</a:t>
            </a:r>
            <a:endParaRPr kumimoji="1" lang="en-US"/>
          </a:p>
        </p:txBody>
      </p:sp>
      <p:sp>
        <p:nvSpPr>
          <p:cNvPr id="3" name="コンテンツ プレースホルダー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endParaRPr kumimoji="1" lang="en-US"/>
          </a:p>
        </p:txBody>
      </p:sp>
      <p:sp>
        <p:nvSpPr>
          <p:cNvPr id="4" name="テキスト プレースホルダー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ja-JP" altLang="en-US"/>
              <a:t>マスター テキストの書式設定</a:t>
            </a:r>
          </a:p>
        </p:txBody>
      </p:sp>
      <p:sp>
        <p:nvSpPr>
          <p:cNvPr id="5" name="日付プレースホルダー 4"/>
          <p:cNvSpPr>
            <a:spLocks noGrp="1"/>
          </p:cNvSpPr>
          <p:nvPr>
            <p:ph type="dt" sz="half" idx="10"/>
          </p:nvPr>
        </p:nvSpPr>
        <p:spPr/>
        <p:txBody>
          <a:bodyPr/>
          <a:lstStyle/>
          <a:p>
            <a:fld id="{13439E6C-60A5-4CAC-8DFC-094DF36DE87B}" type="datetimeFigureOut">
              <a:rPr kumimoji="1" lang="en-US" smtClean="0"/>
              <a:t>5/23/2025</a:t>
            </a:fld>
            <a:endParaRPr kumimoji="1" lang="en-US"/>
          </a:p>
        </p:txBody>
      </p:sp>
      <p:sp>
        <p:nvSpPr>
          <p:cNvPr id="6" name="フッター プレースホルダー 5"/>
          <p:cNvSpPr>
            <a:spLocks noGrp="1"/>
          </p:cNvSpPr>
          <p:nvPr>
            <p:ph type="ftr" sz="quarter" idx="11"/>
          </p:nvPr>
        </p:nvSpPr>
        <p:spPr/>
        <p:txBody>
          <a:bodyPr/>
          <a:lstStyle/>
          <a:p>
            <a:endParaRPr kumimoji="1" lang="en-US"/>
          </a:p>
        </p:txBody>
      </p:sp>
      <p:sp>
        <p:nvSpPr>
          <p:cNvPr id="7" name="スライド番号プレースホルダー 6"/>
          <p:cNvSpPr>
            <a:spLocks noGrp="1"/>
          </p:cNvSpPr>
          <p:nvPr>
            <p:ph type="sldNum" sz="quarter" idx="12"/>
          </p:nvPr>
        </p:nvSpPr>
        <p:spPr/>
        <p:txBody>
          <a:bodyPr/>
          <a:lstStyle/>
          <a:p>
            <a:fld id="{073A08DD-65FD-42B7-BCB7-208352DBAD49}" type="slidenum">
              <a:rPr kumimoji="1" lang="en-US" smtClean="0"/>
              <a:t>‹#›</a:t>
            </a:fld>
            <a:endParaRPr kumimoji="1" lang="en-US"/>
          </a:p>
        </p:txBody>
      </p:sp>
    </p:spTree>
    <p:extLst>
      <p:ext uri="{BB962C8B-B14F-4D97-AF65-F5344CB8AC3E}">
        <p14:creationId xmlns:p14="http://schemas.microsoft.com/office/powerpoint/2010/main" val="176730394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839788" y="457200"/>
            <a:ext cx="3932237" cy="1600200"/>
          </a:xfrm>
        </p:spPr>
        <p:txBody>
          <a:bodyPr anchor="b"/>
          <a:lstStyle>
            <a:lvl1pPr>
              <a:defRPr sz="3200"/>
            </a:lvl1pPr>
          </a:lstStyle>
          <a:p>
            <a:r>
              <a:rPr kumimoji="1" lang="ja-JP" altLang="en-US"/>
              <a:t>マスター タイトルの書式設定</a:t>
            </a:r>
            <a:endParaRPr kumimoji="1" lang="en-US"/>
          </a:p>
        </p:txBody>
      </p:sp>
      <p:sp>
        <p:nvSpPr>
          <p:cNvPr id="3" name="図プレースホルダー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en-US"/>
          </a:p>
        </p:txBody>
      </p:sp>
      <p:sp>
        <p:nvSpPr>
          <p:cNvPr id="4" name="テキスト プレースホルダー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ja-JP" altLang="en-US"/>
              <a:t>マスター テキストの書式設定</a:t>
            </a:r>
          </a:p>
        </p:txBody>
      </p:sp>
      <p:sp>
        <p:nvSpPr>
          <p:cNvPr id="5" name="日付プレースホルダー 4"/>
          <p:cNvSpPr>
            <a:spLocks noGrp="1"/>
          </p:cNvSpPr>
          <p:nvPr>
            <p:ph type="dt" sz="half" idx="10"/>
          </p:nvPr>
        </p:nvSpPr>
        <p:spPr/>
        <p:txBody>
          <a:bodyPr/>
          <a:lstStyle/>
          <a:p>
            <a:fld id="{13439E6C-60A5-4CAC-8DFC-094DF36DE87B}" type="datetimeFigureOut">
              <a:rPr kumimoji="1" lang="en-US" smtClean="0"/>
              <a:t>5/23/2025</a:t>
            </a:fld>
            <a:endParaRPr kumimoji="1" lang="en-US"/>
          </a:p>
        </p:txBody>
      </p:sp>
      <p:sp>
        <p:nvSpPr>
          <p:cNvPr id="6" name="フッター プレースホルダー 5"/>
          <p:cNvSpPr>
            <a:spLocks noGrp="1"/>
          </p:cNvSpPr>
          <p:nvPr>
            <p:ph type="ftr" sz="quarter" idx="11"/>
          </p:nvPr>
        </p:nvSpPr>
        <p:spPr/>
        <p:txBody>
          <a:bodyPr/>
          <a:lstStyle/>
          <a:p>
            <a:endParaRPr kumimoji="1" lang="en-US"/>
          </a:p>
        </p:txBody>
      </p:sp>
      <p:sp>
        <p:nvSpPr>
          <p:cNvPr id="7" name="スライド番号プレースホルダー 6"/>
          <p:cNvSpPr>
            <a:spLocks noGrp="1"/>
          </p:cNvSpPr>
          <p:nvPr>
            <p:ph type="sldNum" sz="quarter" idx="12"/>
          </p:nvPr>
        </p:nvSpPr>
        <p:spPr/>
        <p:txBody>
          <a:bodyPr/>
          <a:lstStyle/>
          <a:p>
            <a:fld id="{073A08DD-65FD-42B7-BCB7-208352DBAD49}" type="slidenum">
              <a:rPr kumimoji="1" lang="en-US" smtClean="0"/>
              <a:t>‹#›</a:t>
            </a:fld>
            <a:endParaRPr kumimoji="1" lang="en-US"/>
          </a:p>
        </p:txBody>
      </p:sp>
    </p:spTree>
    <p:extLst>
      <p:ext uri="{BB962C8B-B14F-4D97-AF65-F5344CB8AC3E}">
        <p14:creationId xmlns:p14="http://schemas.microsoft.com/office/powerpoint/2010/main" val="107274631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ー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ja-JP" altLang="en-US"/>
              <a:t>マスター タイトルの書式設定</a:t>
            </a:r>
            <a:endParaRPr kumimoji="1" lang="en-US"/>
          </a:p>
        </p:txBody>
      </p:sp>
      <p:sp>
        <p:nvSpPr>
          <p:cNvPr id="3" name="テキスト プレースホルダー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endParaRPr kumimoji="1" lang="en-US"/>
          </a:p>
        </p:txBody>
      </p:sp>
      <p:sp>
        <p:nvSpPr>
          <p:cNvPr id="4" name="日付プレースホルダー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3439E6C-60A5-4CAC-8DFC-094DF36DE87B}" type="datetimeFigureOut">
              <a:rPr kumimoji="1" lang="en-US" smtClean="0"/>
              <a:t>5/23/2025</a:t>
            </a:fld>
            <a:endParaRPr kumimoji="1" lang="en-US"/>
          </a:p>
        </p:txBody>
      </p:sp>
      <p:sp>
        <p:nvSpPr>
          <p:cNvPr id="5" name="フッター プレースホルダー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en-US"/>
          </a:p>
        </p:txBody>
      </p:sp>
      <p:sp>
        <p:nvSpPr>
          <p:cNvPr id="6" name="スライド番号プレースホルダー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73A08DD-65FD-42B7-BCB7-208352DBAD49}" type="slidenum">
              <a:rPr kumimoji="1" lang="en-US" smtClean="0"/>
              <a:t>‹#›</a:t>
            </a:fld>
            <a:endParaRPr kumimoji="1" lang="en-US"/>
          </a:p>
        </p:txBody>
      </p:sp>
    </p:spTree>
    <p:extLst>
      <p:ext uri="{BB962C8B-B14F-4D97-AF65-F5344CB8AC3E}">
        <p14:creationId xmlns:p14="http://schemas.microsoft.com/office/powerpoint/2010/main" val="311887180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jpeg"/></Relationships>
</file>

<file path=ppt/slides/_rels/slide10.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9.jpeg"/></Relationships>
</file>

<file path=ppt/slides/_rels/slide1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comments" Target="../comments/comment2.xml"/></Relationships>
</file>

<file path=ppt/slides/_rels/slide17.xml.rels><?xml version="1.0" encoding="UTF-8" standalone="yes"?>
<Relationships xmlns="http://schemas.openxmlformats.org/package/2006/relationships"><Relationship Id="rId3" Type="http://schemas.openxmlformats.org/officeDocument/2006/relationships/image" Target="../media/image3.tiff"/><Relationship Id="rId2" Type="http://schemas.openxmlformats.org/officeDocument/2006/relationships/notesSlide" Target="../notesSlides/notesSlide17.xml"/><Relationship Id="rId1" Type="http://schemas.openxmlformats.org/officeDocument/2006/relationships/slideLayout" Target="../slideLayouts/slideLayout2.xml"/><Relationship Id="rId5" Type="http://schemas.openxmlformats.org/officeDocument/2006/relationships/image" Target="../media/image19.png"/><Relationship Id="rId4" Type="http://schemas.openxmlformats.org/officeDocument/2006/relationships/image" Target="../media/image2.jpeg"/></Relationships>
</file>

<file path=ppt/slides/_rels/slide18.xml.rels><?xml version="1.0" encoding="UTF-8" standalone="yes"?>
<Relationships xmlns="http://schemas.openxmlformats.org/package/2006/relationships"><Relationship Id="rId3" Type="http://schemas.openxmlformats.org/officeDocument/2006/relationships/hyperlink" Target="https://www.atpress.ne.jp/news/323171" TargetMode="External"/><Relationship Id="rId2" Type="http://schemas.openxmlformats.org/officeDocument/2006/relationships/notesSlide" Target="../notesSlides/notesSlide18.xml"/><Relationship Id="rId1" Type="http://schemas.openxmlformats.org/officeDocument/2006/relationships/slideLayout" Target="../slideLayouts/slideLayout2.xml"/><Relationship Id="rId5" Type="http://schemas.openxmlformats.org/officeDocument/2006/relationships/image" Target="../media/image3.tiff"/><Relationship Id="rId4" Type="http://schemas.openxmlformats.org/officeDocument/2006/relationships/image" Target="../media/image20.png"/></Relationships>
</file>

<file path=ppt/slides/_rels/slide19.xml.rels><?xml version="1.0" encoding="UTF-8" standalone="yes"?>
<Relationships xmlns="http://schemas.openxmlformats.org/package/2006/relationships"><Relationship Id="rId3" Type="http://schemas.openxmlformats.org/officeDocument/2006/relationships/image" Target="../media/image3.tiff"/><Relationship Id="rId2" Type="http://schemas.openxmlformats.org/officeDocument/2006/relationships/notesSlide" Target="../notesSlides/notesSlide19.xml"/><Relationship Id="rId1" Type="http://schemas.openxmlformats.org/officeDocument/2006/relationships/slideLayout" Target="../slideLayouts/slideLayout2.xml"/><Relationship Id="rId5" Type="http://schemas.openxmlformats.org/officeDocument/2006/relationships/hyperlink" Target="https://www.atpress.ne.jp/news/323171" TargetMode="External"/><Relationship Id="rId4" Type="http://schemas.openxmlformats.org/officeDocument/2006/relationships/image" Target="../media/image21.png"/></Relationships>
</file>

<file path=ppt/slides/_rels/slide2.xml.rels><?xml version="1.0" encoding="UTF-8" standalone="yes"?>
<Relationships xmlns="http://schemas.openxmlformats.org/package/2006/relationships"><Relationship Id="rId3" Type="http://schemas.openxmlformats.org/officeDocument/2006/relationships/image" Target="../media/image3.tiff"/><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5.jpeg"/><Relationship Id="rId4" Type="http://schemas.openxmlformats.org/officeDocument/2006/relationships/image" Target="../media/image4.jpeg"/></Relationships>
</file>

<file path=ppt/slides/_rels/slide20.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20.xml"/><Relationship Id="rId1" Type="http://schemas.openxmlformats.org/officeDocument/2006/relationships/slideLayout" Target="../slideLayouts/slideLayout2.xml"/><Relationship Id="rId5" Type="http://schemas.openxmlformats.org/officeDocument/2006/relationships/image" Target="../media/image22.png"/><Relationship Id="rId4" Type="http://schemas.openxmlformats.org/officeDocument/2006/relationships/image" Target="../media/image3.tiff"/></Relationships>
</file>

<file path=ppt/slides/_rels/slide21.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notesSlide" Target="../notesSlides/notesSlide21.xml"/><Relationship Id="rId1" Type="http://schemas.openxmlformats.org/officeDocument/2006/relationships/slideLayout" Target="../slideLayouts/slideLayout2.xml"/><Relationship Id="rId6" Type="http://schemas.openxmlformats.org/officeDocument/2006/relationships/image" Target="../media/image26.jpg"/><Relationship Id="rId5" Type="http://schemas.openxmlformats.org/officeDocument/2006/relationships/image" Target="../media/image25.jpg"/><Relationship Id="rId4" Type="http://schemas.openxmlformats.org/officeDocument/2006/relationships/image" Target="../media/image24.jpeg"/></Relationships>
</file>

<file path=ppt/slides/_rels/slide22.xml.rels><?xml version="1.0" encoding="UTF-8" standalone="yes"?>
<Relationships xmlns="http://schemas.openxmlformats.org/package/2006/relationships"><Relationship Id="rId3" Type="http://schemas.openxmlformats.org/officeDocument/2006/relationships/image" Target="../media/image27.jpg"/><Relationship Id="rId2" Type="http://schemas.openxmlformats.org/officeDocument/2006/relationships/notesSlide" Target="../notesSlides/notesSlide22.xml"/><Relationship Id="rId1" Type="http://schemas.openxmlformats.org/officeDocument/2006/relationships/slideLayout" Target="../slideLayouts/slideLayout2.xml"/><Relationship Id="rId4" Type="http://schemas.openxmlformats.org/officeDocument/2006/relationships/image" Target="../media/image28.jpg"/></Relationships>
</file>

<file path=ppt/slides/_rels/slide23.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23.xml"/><Relationship Id="rId1" Type="http://schemas.openxmlformats.org/officeDocument/2006/relationships/slideLayout" Target="../slideLayouts/slideLayout2.xml"/><Relationship Id="rId5" Type="http://schemas.openxmlformats.org/officeDocument/2006/relationships/comments" Target="../comments/comment3.xml"/><Relationship Id="rId4" Type="http://schemas.openxmlformats.org/officeDocument/2006/relationships/image" Target="../media/image30.png"/></Relationships>
</file>

<file path=ppt/slides/_rels/slide24.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24.xml"/><Relationship Id="rId1" Type="http://schemas.openxmlformats.org/officeDocument/2006/relationships/slideLayout" Target="../slideLayouts/slideLayout2.xml"/><Relationship Id="rId5" Type="http://schemas.openxmlformats.org/officeDocument/2006/relationships/image" Target="../media/image33.png"/><Relationship Id="rId4" Type="http://schemas.openxmlformats.org/officeDocument/2006/relationships/image" Target="../media/image32.jpeg"/></Relationships>
</file>

<file path=ppt/slides/_rels/slide25.xml.rels><?xml version="1.0" encoding="UTF-8" standalone="yes"?>
<Relationships xmlns="http://schemas.openxmlformats.org/package/2006/relationships"><Relationship Id="rId3" Type="http://schemas.openxmlformats.org/officeDocument/2006/relationships/image" Target="../media/image34.tiff"/><Relationship Id="rId2" Type="http://schemas.openxmlformats.org/officeDocument/2006/relationships/notesSlide" Target="../notesSlides/notesSlide25.xml"/><Relationship Id="rId1" Type="http://schemas.openxmlformats.org/officeDocument/2006/relationships/slideLayout" Target="../slideLayouts/slideLayout2.xml"/><Relationship Id="rId5" Type="http://schemas.openxmlformats.org/officeDocument/2006/relationships/comments" Target="../comments/comment4.xml"/><Relationship Id="rId4" Type="http://schemas.openxmlformats.org/officeDocument/2006/relationships/image" Target="../media/image35.jpeg"/></Relationships>
</file>

<file path=ppt/slides/_rels/slide26.xml.rels><?xml version="1.0" encoding="UTF-8" standalone="yes"?>
<Relationships xmlns="http://schemas.openxmlformats.org/package/2006/relationships"><Relationship Id="rId3" Type="http://schemas.openxmlformats.org/officeDocument/2006/relationships/hyperlink" Target="https://www.tetsudo.com/report/391/" TargetMode="External"/><Relationship Id="rId2" Type="http://schemas.openxmlformats.org/officeDocument/2006/relationships/hyperlink" Target="https://www.erin.jpf.go.jp/jp/lesson/06/let-us-see/" TargetMode="External"/><Relationship Id="rId1" Type="http://schemas.openxmlformats.org/officeDocument/2006/relationships/slideLayout" Target="../slideLayouts/slideLayout2.xml"/><Relationship Id="rId4" Type="http://schemas.openxmlformats.org/officeDocument/2006/relationships/hyperlink" Target="https://www.atpress.ne.jp/news/323171"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3.tiff"/><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image" Target="../media/image5.jpeg"/><Relationship Id="rId4" Type="http://schemas.openxmlformats.org/officeDocument/2006/relationships/image" Target="../media/image7.jpeg"/></Relationships>
</file>

<file path=ppt/slides/_rels/slide4.xml.rels><?xml version="1.0" encoding="UTF-8" standalone="yes"?>
<Relationships xmlns="http://schemas.openxmlformats.org/package/2006/relationships"><Relationship Id="rId3" Type="http://schemas.openxmlformats.org/officeDocument/2006/relationships/image" Target="../media/image3.tiff"/><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image" Target="../media/image9.jpeg"/><Relationship Id="rId4" Type="http://schemas.openxmlformats.org/officeDocument/2006/relationships/image" Target="../media/image8.jpeg"/></Relationships>
</file>

<file path=ppt/slides/_rels/slide5.xml.rels><?xml version="1.0" encoding="UTF-8" standalone="yes"?>
<Relationships xmlns="http://schemas.openxmlformats.org/package/2006/relationships"><Relationship Id="rId3" Type="http://schemas.openxmlformats.org/officeDocument/2006/relationships/image" Target="../media/image3.tiff"/><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image" Target="../media/image5.jpeg"/><Relationship Id="rId4" Type="http://schemas.openxmlformats.org/officeDocument/2006/relationships/image" Target="../media/image2.jpeg"/></Relationships>
</file>

<file path=ppt/slides/_rels/slide6.xml.rels><?xml version="1.0" encoding="UTF-8" standalone="yes"?>
<Relationships xmlns="http://schemas.openxmlformats.org/package/2006/relationships"><Relationship Id="rId3" Type="http://schemas.openxmlformats.org/officeDocument/2006/relationships/image" Target="../media/image3.tiff"/><Relationship Id="rId2" Type="http://schemas.openxmlformats.org/officeDocument/2006/relationships/notesSlide" Target="../notesSlides/notesSlide6.xml"/><Relationship Id="rId1" Type="http://schemas.openxmlformats.org/officeDocument/2006/relationships/slideLayout" Target="../slideLayouts/slideLayout2.xml"/><Relationship Id="rId5" Type="http://schemas.openxmlformats.org/officeDocument/2006/relationships/image" Target="../media/image10.png"/><Relationship Id="rId4" Type="http://schemas.openxmlformats.org/officeDocument/2006/relationships/image" Target="../media/image2.jpeg"/></Relationships>
</file>

<file path=ppt/slides/_rels/slide7.xml.rels><?xml version="1.0" encoding="UTF-8" standalone="yes"?>
<Relationships xmlns="http://schemas.openxmlformats.org/package/2006/relationships"><Relationship Id="rId3" Type="http://schemas.openxmlformats.org/officeDocument/2006/relationships/hyperlink" Target="https://www.erin.jpf.go.jp/jp/lesson/06/let-us-see/" TargetMode="External"/><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11.jpeg"/></Relationships>
</file>

<file path=ppt/slides/_rels/slide8.xml.rels><?xml version="1.0" encoding="UTF-8" standalone="yes"?>
<Relationships xmlns="http://schemas.openxmlformats.org/package/2006/relationships"><Relationship Id="rId3" Type="http://schemas.openxmlformats.org/officeDocument/2006/relationships/image" Target="../media/image12.tiff"/><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comments" Target="../comments/commen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a:xfrm>
            <a:off x="2490107" y="211579"/>
            <a:ext cx="7033940" cy="976810"/>
          </a:xfrm>
        </p:spPr>
        <p:txBody>
          <a:bodyPr>
            <a:normAutofit/>
          </a:bodyPr>
          <a:lstStyle/>
          <a:p>
            <a:r>
              <a:rPr kumimoji="1" lang="ja-JP" altLang="en-US" sz="3200" b="1" dirty="0"/>
              <a:t>だい</a:t>
            </a:r>
            <a:r>
              <a:rPr kumimoji="1" lang="en-US" altLang="ja-JP" sz="3200" b="1" dirty="0"/>
              <a:t>11</a:t>
            </a:r>
            <a:r>
              <a:rPr lang="ja-JP" altLang="en-US" sz="3200" b="1" dirty="0"/>
              <a:t>か</a:t>
            </a:r>
            <a:r>
              <a:rPr kumimoji="1" lang="ja-JP" altLang="en-US" sz="3200" b="1" dirty="0">
                <a:cs typeface="+mn-cs"/>
              </a:rPr>
              <a:t>　</a:t>
            </a:r>
            <a:r>
              <a:rPr lang="th-TH" altLang="ja-JP" sz="3600" b="1" dirty="0">
                <a:cs typeface="+mn-cs"/>
              </a:rPr>
              <a:t>ชิงกันเซน</a:t>
            </a:r>
            <a:r>
              <a:rPr lang="ja-JP" altLang="en-US" sz="3200" b="1" dirty="0"/>
              <a:t>（しんかんせん）</a:t>
            </a:r>
            <a:endParaRPr kumimoji="1" lang="en-US" sz="3200" b="1" dirty="0">
              <a:cs typeface="+mn-cs"/>
            </a:endParaRPr>
          </a:p>
        </p:txBody>
      </p:sp>
      <p:sp>
        <p:nvSpPr>
          <p:cNvPr id="18" name="角丸四角形吹き出し 17"/>
          <p:cNvSpPr/>
          <p:nvPr/>
        </p:nvSpPr>
        <p:spPr>
          <a:xfrm>
            <a:off x="7055709" y="2324887"/>
            <a:ext cx="4836400" cy="1577523"/>
          </a:xfrm>
          <a:prstGeom prst="wedgeRoundRectCallout">
            <a:avLst>
              <a:gd name="adj1" fmla="val -4924"/>
              <a:gd name="adj2" fmla="val 96317"/>
              <a:gd name="adj3" fmla="val 16667"/>
            </a:avLst>
          </a:prstGeom>
        </p:spPr>
        <p:style>
          <a:lnRef idx="2">
            <a:schemeClr val="dk1"/>
          </a:lnRef>
          <a:fillRef idx="1">
            <a:schemeClr val="lt1"/>
          </a:fillRef>
          <a:effectRef idx="0">
            <a:schemeClr val="dk1"/>
          </a:effectRef>
          <a:fontRef idx="minor">
            <a:schemeClr val="dk1"/>
          </a:fontRef>
        </p:style>
        <p:txBody>
          <a:bodyPr rtlCol="0" anchor="ctr"/>
          <a:lstStyle/>
          <a:p>
            <a:pPr algn="ctr"/>
            <a:r>
              <a:rPr lang="th-TH" sz="2800" dirty="0"/>
              <a:t>เพื่อนๆ เคยเห็นรถไฟชิงกันเซนของญี่ปุ่นไหมคะ ต่างกับรถไฟของไทยอย่างไรกันนะ </a:t>
            </a:r>
          </a:p>
        </p:txBody>
      </p:sp>
      <p:pic>
        <p:nvPicPr>
          <p:cNvPr id="11" name="Picture 10">
            <a:extLst>
              <a:ext uri="{FF2B5EF4-FFF2-40B4-BE49-F238E27FC236}">
                <a16:creationId xmlns:a16="http://schemas.microsoft.com/office/drawing/2014/main" id="{1D59DF53-DC55-485F-AF34-FCEACCC3D955}"/>
              </a:ext>
            </a:extLst>
          </p:cNvPr>
          <p:cNvPicPr>
            <a:picLocks noChangeAspect="1"/>
          </p:cNvPicPr>
          <p:nvPr/>
        </p:nvPicPr>
        <p:blipFill>
          <a:blip r:embed="rId3">
            <a:clrChange>
              <a:clrFrom>
                <a:srgbClr val="FFFFFF"/>
              </a:clrFrom>
              <a:clrTo>
                <a:srgbClr val="FFFFFF">
                  <a:alpha val="0"/>
                </a:srgbClr>
              </a:clrTo>
            </a:clrChange>
          </a:blip>
          <a:stretch>
            <a:fillRect/>
          </a:stretch>
        </p:blipFill>
        <p:spPr>
          <a:xfrm>
            <a:off x="9064061" y="4273885"/>
            <a:ext cx="2587547" cy="2587547"/>
          </a:xfrm>
          <a:prstGeom prst="rect">
            <a:avLst/>
          </a:prstGeom>
        </p:spPr>
      </p:pic>
      <p:pic>
        <p:nvPicPr>
          <p:cNvPr id="10" name="Picture 9" descr="A train on the railway tracks&#10;&#10;Description automatically generated with medium confidence">
            <a:extLst>
              <a:ext uri="{FF2B5EF4-FFF2-40B4-BE49-F238E27FC236}">
                <a16:creationId xmlns:a16="http://schemas.microsoft.com/office/drawing/2014/main" id="{9929DD06-CC24-4224-A5C7-BA9BC3DEDFC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47700" y="1451535"/>
            <a:ext cx="6096000" cy="4067175"/>
          </a:xfrm>
          <a:prstGeom prst="rect">
            <a:avLst/>
          </a:prstGeom>
          <a:ln>
            <a:noFill/>
          </a:ln>
          <a:effectLst>
            <a:softEdge rad="112500"/>
          </a:effectLst>
        </p:spPr>
      </p:pic>
    </p:spTree>
    <p:extLst>
      <p:ext uri="{BB962C8B-B14F-4D97-AF65-F5344CB8AC3E}">
        <p14:creationId xmlns:p14="http://schemas.microsoft.com/office/powerpoint/2010/main" val="174305689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1A9B19-573F-42A8-A419-092A194503E7}"/>
              </a:ext>
            </a:extLst>
          </p:cNvPr>
          <p:cNvSpPr>
            <a:spLocks noGrp="1"/>
          </p:cNvSpPr>
          <p:nvPr>
            <p:ph type="title"/>
          </p:nvPr>
        </p:nvSpPr>
        <p:spPr>
          <a:xfrm>
            <a:off x="165100" y="0"/>
            <a:ext cx="11620500" cy="1325563"/>
          </a:xfrm>
        </p:spPr>
        <p:txBody>
          <a:bodyPr/>
          <a:lstStyle/>
          <a:p>
            <a:pPr algn="ctr"/>
            <a:r>
              <a:rPr lang="en-US" b="1" dirty="0" err="1">
                <a:latin typeface="CordiaUPC" panose="020B0304020202020204" pitchFamily="34" charset="-34"/>
                <a:cs typeface="CordiaUPC" panose="020B0304020202020204" pitchFamily="34" charset="-34"/>
              </a:rPr>
              <a:t>Hayabuza</a:t>
            </a:r>
            <a:r>
              <a:rPr lang="th-TH" b="1" dirty="0">
                <a:latin typeface="CordiaUPC" panose="020B0304020202020204" pitchFamily="34" charset="-34"/>
                <a:cs typeface="CordiaUPC" panose="020B0304020202020204" pitchFamily="34" charset="-34"/>
              </a:rPr>
              <a:t> และ</a:t>
            </a:r>
            <a:r>
              <a:rPr lang="en-US" b="1" dirty="0">
                <a:latin typeface="CordiaUPC" panose="020B0304020202020204" pitchFamily="34" charset="-34"/>
                <a:cs typeface="CordiaUPC" panose="020B0304020202020204" pitchFamily="34" charset="-34"/>
              </a:rPr>
              <a:t> Komachi </a:t>
            </a:r>
            <a:r>
              <a:rPr lang="th-TH" b="1" dirty="0">
                <a:latin typeface="CordiaUPC" panose="020B0304020202020204" pitchFamily="34" charset="-34"/>
                <a:cs typeface="CordiaUPC" panose="020B0304020202020204" pitchFamily="34" charset="-34"/>
              </a:rPr>
              <a:t>ชิงกันเซนที่วิ่งได้เร็วที่สุดในประเทศญี่ปุ่น </a:t>
            </a:r>
            <a:endParaRPr lang="en-US" b="1" dirty="0">
              <a:latin typeface="CordiaUPC" panose="020B0304020202020204" pitchFamily="34" charset="-34"/>
              <a:cs typeface="CordiaUPC" panose="020B0304020202020204" pitchFamily="34" charset="-34"/>
            </a:endParaRPr>
          </a:p>
        </p:txBody>
      </p:sp>
      <p:pic>
        <p:nvPicPr>
          <p:cNvPr id="5" name="Content Placeholder 4" descr="A train on the railway tracks&#10;&#10;Description automatically generated">
            <a:extLst>
              <a:ext uri="{FF2B5EF4-FFF2-40B4-BE49-F238E27FC236}">
                <a16:creationId xmlns:a16="http://schemas.microsoft.com/office/drawing/2014/main" id="{E765052F-2293-4F23-8FDF-D901E2A4E135}"/>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406400" y="1287463"/>
            <a:ext cx="5420224" cy="3616306"/>
          </a:xfrm>
        </p:spPr>
      </p:pic>
      <p:pic>
        <p:nvPicPr>
          <p:cNvPr id="7" name="Picture 6" descr="A red train on a track&#10;&#10;Description automatically generated with low confidence">
            <a:extLst>
              <a:ext uri="{FF2B5EF4-FFF2-40B4-BE49-F238E27FC236}">
                <a16:creationId xmlns:a16="http://schemas.microsoft.com/office/drawing/2014/main" id="{DC5FA42D-147E-418C-A8F4-AD794D165B6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096000" y="1287463"/>
            <a:ext cx="5420224" cy="3607837"/>
          </a:xfrm>
          <a:prstGeom prst="rect">
            <a:avLst/>
          </a:prstGeom>
        </p:spPr>
      </p:pic>
      <p:sp>
        <p:nvSpPr>
          <p:cNvPr id="8" name="TextBox 7">
            <a:extLst>
              <a:ext uri="{FF2B5EF4-FFF2-40B4-BE49-F238E27FC236}">
                <a16:creationId xmlns:a16="http://schemas.microsoft.com/office/drawing/2014/main" id="{21A18D5A-7C55-4721-AF23-7CB1ECF73D9C}"/>
              </a:ext>
            </a:extLst>
          </p:cNvPr>
          <p:cNvSpPr txBox="1"/>
          <p:nvPr/>
        </p:nvSpPr>
        <p:spPr>
          <a:xfrm>
            <a:off x="518024" y="5311264"/>
            <a:ext cx="10998200" cy="954107"/>
          </a:xfrm>
          <a:prstGeom prst="rect">
            <a:avLst/>
          </a:prstGeom>
          <a:noFill/>
        </p:spPr>
        <p:txBody>
          <a:bodyPr wrap="square" rtlCol="0">
            <a:spAutoFit/>
          </a:bodyPr>
          <a:lstStyle/>
          <a:p>
            <a:r>
              <a:rPr lang="en-US" sz="2800" err="1">
                <a:latin typeface="CordiaUPC" panose="020B0304020202020204" pitchFamily="34" charset="-34"/>
                <a:cs typeface="CordiaUPC" panose="020B0304020202020204" pitchFamily="34" charset="-34"/>
              </a:rPr>
              <a:t>Hayabuza</a:t>
            </a:r>
            <a:r>
              <a:rPr lang="th-TH" sz="2800">
                <a:latin typeface="CordiaUPC" panose="020B0304020202020204" pitchFamily="34" charset="-34"/>
                <a:cs typeface="CordiaUPC" panose="020B0304020202020204" pitchFamily="34" charset="-34"/>
              </a:rPr>
              <a:t>(ซ้าย) รุ่น</a:t>
            </a:r>
            <a:r>
              <a:rPr lang="en-US" sz="2800">
                <a:latin typeface="CordiaUPC" panose="020B0304020202020204" pitchFamily="34" charset="-34"/>
                <a:cs typeface="CordiaUPC" panose="020B0304020202020204" pitchFamily="34" charset="-34"/>
              </a:rPr>
              <a:t>E5Kei</a:t>
            </a:r>
            <a:r>
              <a:rPr lang="th-TH" sz="2800">
                <a:latin typeface="CordiaUPC" panose="020B0304020202020204" pitchFamily="34" charset="-34"/>
                <a:cs typeface="CordiaUPC" panose="020B0304020202020204" pitchFamily="34" charset="-34"/>
              </a:rPr>
              <a:t> และ </a:t>
            </a:r>
            <a:r>
              <a:rPr lang="en-US" sz="2800">
                <a:latin typeface="CordiaUPC" panose="020B0304020202020204" pitchFamily="34" charset="-34"/>
                <a:cs typeface="CordiaUPC" panose="020B0304020202020204" pitchFamily="34" charset="-34"/>
              </a:rPr>
              <a:t>Komachi </a:t>
            </a:r>
            <a:r>
              <a:rPr lang="th-TH" sz="2800">
                <a:latin typeface="CordiaUPC" panose="020B0304020202020204" pitchFamily="34" charset="-34"/>
                <a:cs typeface="CordiaUPC" panose="020B0304020202020204" pitchFamily="34" charset="-34"/>
              </a:rPr>
              <a:t>(ขวา)</a:t>
            </a:r>
            <a:r>
              <a:rPr lang="en-US" sz="2800">
                <a:latin typeface="CordiaUPC" panose="020B0304020202020204" pitchFamily="34" charset="-34"/>
                <a:cs typeface="CordiaUPC" panose="020B0304020202020204" pitchFamily="34" charset="-34"/>
              </a:rPr>
              <a:t> </a:t>
            </a:r>
            <a:r>
              <a:rPr lang="th-TH" sz="2800">
                <a:latin typeface="CordiaUPC" panose="020B0304020202020204" pitchFamily="34" charset="-34"/>
                <a:cs typeface="CordiaUPC" panose="020B0304020202020204" pitchFamily="34" charset="-34"/>
              </a:rPr>
              <a:t>รุ่น</a:t>
            </a:r>
            <a:r>
              <a:rPr lang="en-US" sz="2800">
                <a:latin typeface="CordiaUPC" panose="020B0304020202020204" pitchFamily="34" charset="-34"/>
                <a:cs typeface="CordiaUPC" panose="020B0304020202020204" pitchFamily="34" charset="-34"/>
              </a:rPr>
              <a:t>E6 Kei </a:t>
            </a:r>
            <a:r>
              <a:rPr lang="th-TH" sz="2800">
                <a:latin typeface="CordiaUPC" panose="020B0304020202020204" pitchFamily="34" charset="-34"/>
                <a:cs typeface="CordiaUPC" panose="020B0304020202020204" pitchFamily="34" charset="-34"/>
              </a:rPr>
              <a:t>ทั้งสองรุ่นเป็นชิงกันเซนที่วิ่งระหว่าง โตเกียวและโทโฮะคุ หรือภูมิภาคตะวันออกเฉียงเหนือของญี่ปุ่น เป็นเส้นทางที่ทำความเร็วได้สูงสุดถึง</a:t>
            </a:r>
            <a:r>
              <a:rPr lang="en-US" sz="2800">
                <a:latin typeface="CordiaUPC" panose="020B0304020202020204" pitchFamily="34" charset="-34"/>
                <a:cs typeface="CordiaUPC" panose="020B0304020202020204" pitchFamily="34" charset="-34"/>
              </a:rPr>
              <a:t>320</a:t>
            </a:r>
            <a:r>
              <a:rPr lang="th-TH" sz="2800">
                <a:latin typeface="CordiaUPC" panose="020B0304020202020204" pitchFamily="34" charset="-34"/>
                <a:cs typeface="CordiaUPC" panose="020B0304020202020204" pitchFamily="34" charset="-34"/>
              </a:rPr>
              <a:t> กิโลเมตร ต่อชั่วโมง</a:t>
            </a:r>
            <a:endParaRPr lang="en-US" sz="2800">
              <a:latin typeface="CordiaUPC" panose="020B0304020202020204" pitchFamily="34" charset="-34"/>
              <a:cs typeface="CordiaUPC" panose="020B0304020202020204" pitchFamily="34" charset="-34"/>
            </a:endParaRPr>
          </a:p>
        </p:txBody>
      </p:sp>
    </p:spTree>
    <p:extLst>
      <p:ext uri="{BB962C8B-B14F-4D97-AF65-F5344CB8AC3E}">
        <p14:creationId xmlns:p14="http://schemas.microsoft.com/office/powerpoint/2010/main" val="292366742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テキスト ボックス 4"/>
          <p:cNvSpPr txBox="1"/>
          <p:nvPr/>
        </p:nvSpPr>
        <p:spPr>
          <a:xfrm>
            <a:off x="6428912" y="2036311"/>
            <a:ext cx="4654200" cy="2785378"/>
          </a:xfrm>
          <a:prstGeom prst="rect">
            <a:avLst/>
          </a:prstGeom>
          <a:noFill/>
        </p:spPr>
        <p:txBody>
          <a:bodyPr wrap="square" rtlCol="0">
            <a:spAutoFit/>
          </a:bodyPr>
          <a:lstStyle/>
          <a:p>
            <a:pPr marL="1200150" lvl="1" indent="-742950">
              <a:lnSpc>
                <a:spcPct val="150000"/>
              </a:lnSpc>
              <a:buAutoNum type="alphaLcPeriod"/>
            </a:pPr>
            <a:r>
              <a:rPr lang="en-US" sz="4000"/>
              <a:t>5</a:t>
            </a:r>
            <a:r>
              <a:rPr lang="th-TH" sz="4000"/>
              <a:t> </a:t>
            </a:r>
            <a:r>
              <a:rPr lang="en-US" sz="4000"/>
              <a:t> </a:t>
            </a:r>
            <a:r>
              <a:rPr lang="th-TH" sz="4000"/>
              <a:t>เส้นทาง</a:t>
            </a:r>
          </a:p>
          <a:p>
            <a:pPr marL="1200150" lvl="1" indent="-742950">
              <a:lnSpc>
                <a:spcPct val="150000"/>
              </a:lnSpc>
              <a:buAutoNum type="alphaLcPeriod"/>
            </a:pPr>
            <a:r>
              <a:rPr lang="en-US" sz="4000"/>
              <a:t>10 </a:t>
            </a:r>
            <a:r>
              <a:rPr lang="th-TH" sz="4000"/>
              <a:t>เส้นทาง</a:t>
            </a:r>
          </a:p>
          <a:p>
            <a:pPr marL="1200150" lvl="1" indent="-742950">
              <a:lnSpc>
                <a:spcPct val="150000"/>
              </a:lnSpc>
              <a:buAutoNum type="alphaLcPeriod"/>
            </a:pPr>
            <a:r>
              <a:rPr lang="en-US" sz="4000"/>
              <a:t>15</a:t>
            </a:r>
            <a:r>
              <a:rPr lang="th-TH" sz="4000"/>
              <a:t> เส้นทาง </a:t>
            </a:r>
            <a:endParaRPr kumimoji="1" lang="en-US" sz="4000"/>
          </a:p>
        </p:txBody>
      </p:sp>
      <p:sp>
        <p:nvSpPr>
          <p:cNvPr id="2" name="タイトル 1"/>
          <p:cNvSpPr>
            <a:spLocks noGrp="1"/>
          </p:cNvSpPr>
          <p:nvPr>
            <p:ph type="title"/>
          </p:nvPr>
        </p:nvSpPr>
        <p:spPr>
          <a:xfrm>
            <a:off x="2844800" y="160338"/>
            <a:ext cx="9367990" cy="1325563"/>
          </a:xfrm>
        </p:spPr>
        <p:txBody>
          <a:bodyPr>
            <a:noAutofit/>
          </a:bodyPr>
          <a:lstStyle/>
          <a:p>
            <a:r>
              <a:rPr lang="th-TH" sz="4800" b="1">
                <a:cs typeface="+mn-cs"/>
              </a:rPr>
              <a:t>ชิงกันเซนในญี่ปุ่นมีทั้งหมดกี่เส้นทางกันนะ </a:t>
            </a:r>
            <a:endParaRPr kumimoji="1" lang="en-US" sz="4800" b="1">
              <a:cs typeface="+mn-cs"/>
            </a:endParaRPr>
          </a:p>
        </p:txBody>
      </p:sp>
      <p:sp>
        <p:nvSpPr>
          <p:cNvPr id="6" name="角丸四角形吹き出し 5"/>
          <p:cNvSpPr/>
          <p:nvPr/>
        </p:nvSpPr>
        <p:spPr>
          <a:xfrm>
            <a:off x="950429" y="160338"/>
            <a:ext cx="1679719" cy="899338"/>
          </a:xfrm>
          <a:prstGeom prst="wedgeRoundRectCallout">
            <a:avLst>
              <a:gd name="adj1" fmla="val -13776"/>
              <a:gd name="adj2" fmla="val 71914"/>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4000" b="1">
                <a:latin typeface="MS PGothic" panose="020B0600070205080204" pitchFamily="34" charset="-128"/>
                <a:ea typeface="MS PGothic" panose="020B0600070205080204" pitchFamily="34" charset="-128"/>
              </a:rPr>
              <a:t>クイズ</a:t>
            </a:r>
            <a:endParaRPr kumimoji="1" lang="en-US" sz="4000" b="1">
              <a:latin typeface="MS PGothic" panose="020B0600070205080204" pitchFamily="34" charset="-128"/>
              <a:ea typeface="MS PGothic" panose="020B0600070205080204" pitchFamily="34" charset="-128"/>
            </a:endParaRPr>
          </a:p>
        </p:txBody>
      </p:sp>
      <p:sp>
        <p:nvSpPr>
          <p:cNvPr id="7" name="AutoShape 2" descr="コミックポップアートスタイルでクイズクイズの脳のゲームワードベクトルイラストデザイン - 疑問符のベクターアート素材や画像を多数ご用意 - iStock"/>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3" name="円形吹き出し 12"/>
          <p:cNvSpPr/>
          <p:nvPr/>
        </p:nvSpPr>
        <p:spPr>
          <a:xfrm>
            <a:off x="155575" y="423333"/>
            <a:ext cx="897543" cy="693778"/>
          </a:xfrm>
          <a:prstGeom prst="wedgeEllipseCallout">
            <a:avLst>
              <a:gd name="adj1" fmla="val 43313"/>
              <a:gd name="adj2" fmla="val 69822"/>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kumimoji="1" lang="ja-JP" altLang="en-US" sz="3200"/>
              <a:t>❓</a:t>
            </a:r>
            <a:endParaRPr kumimoji="1" lang="en-US" sz="3200"/>
          </a:p>
        </p:txBody>
      </p:sp>
      <p:sp>
        <p:nvSpPr>
          <p:cNvPr id="11" name="楕円 10"/>
          <p:cNvSpPr/>
          <p:nvPr/>
        </p:nvSpPr>
        <p:spPr>
          <a:xfrm>
            <a:off x="6862971" y="3095204"/>
            <a:ext cx="665824" cy="667592"/>
          </a:xfrm>
          <a:prstGeom prst="ellipse">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US"/>
          </a:p>
        </p:txBody>
      </p:sp>
      <p:pic>
        <p:nvPicPr>
          <p:cNvPr id="4" name="Picture 3" descr="Map&#10;&#10;Description automatically generated with medium confidence">
            <a:extLst>
              <a:ext uri="{FF2B5EF4-FFF2-40B4-BE49-F238E27FC236}">
                <a16:creationId xmlns:a16="http://schemas.microsoft.com/office/drawing/2014/main" id="{6325E2A9-06E8-4FF9-8403-2C7F75B3F19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07975" y="1322671"/>
            <a:ext cx="6819561" cy="4927600"/>
          </a:xfrm>
          <a:prstGeom prst="rect">
            <a:avLst/>
          </a:prstGeom>
        </p:spPr>
      </p:pic>
    </p:spTree>
    <p:extLst>
      <p:ext uri="{BB962C8B-B14F-4D97-AF65-F5344CB8AC3E}">
        <p14:creationId xmlns:p14="http://schemas.microsoft.com/office/powerpoint/2010/main" val="22231246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descr="Map&#10;&#10;Description automatically generated">
            <a:extLst>
              <a:ext uri="{FF2B5EF4-FFF2-40B4-BE49-F238E27FC236}">
                <a16:creationId xmlns:a16="http://schemas.microsoft.com/office/drawing/2014/main" id="{7D5614C0-AA0B-4658-A4D8-752CEF257139}"/>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1959003" y="837009"/>
            <a:ext cx="6911976" cy="5183982"/>
          </a:xfrm>
        </p:spPr>
      </p:pic>
      <p:sp>
        <p:nvSpPr>
          <p:cNvPr id="2" name="Title 1">
            <a:extLst>
              <a:ext uri="{FF2B5EF4-FFF2-40B4-BE49-F238E27FC236}">
                <a16:creationId xmlns:a16="http://schemas.microsoft.com/office/drawing/2014/main" id="{6B3363D8-8009-4A36-AE21-E6CC8AB63C8F}"/>
              </a:ext>
            </a:extLst>
          </p:cNvPr>
          <p:cNvSpPr>
            <a:spLocks noGrp="1"/>
          </p:cNvSpPr>
          <p:nvPr>
            <p:ph type="title"/>
          </p:nvPr>
        </p:nvSpPr>
        <p:spPr>
          <a:xfrm>
            <a:off x="838200" y="18255"/>
            <a:ext cx="10515600" cy="1325563"/>
          </a:xfrm>
        </p:spPr>
        <p:txBody>
          <a:bodyPr/>
          <a:lstStyle/>
          <a:p>
            <a:pPr algn="ctr"/>
            <a:r>
              <a:rPr lang="th-TH" b="1">
                <a:latin typeface="CordiaUPC" panose="020B0304020202020204" pitchFamily="34" charset="-34"/>
                <a:cs typeface="CordiaUPC" panose="020B0304020202020204" pitchFamily="34" charset="-34"/>
              </a:rPr>
              <a:t>ชิงกันเซนครอบคลุมเกือบทั้งประเทศใน</a:t>
            </a:r>
            <a:r>
              <a:rPr lang="en-US" b="1">
                <a:latin typeface="CordiaUPC" panose="020B0304020202020204" pitchFamily="34" charset="-34"/>
                <a:cs typeface="CordiaUPC" panose="020B0304020202020204" pitchFamily="34" charset="-34"/>
              </a:rPr>
              <a:t>10</a:t>
            </a:r>
            <a:r>
              <a:rPr lang="th-TH" b="1">
                <a:latin typeface="CordiaUPC" panose="020B0304020202020204" pitchFamily="34" charset="-34"/>
                <a:cs typeface="CordiaUPC" panose="020B0304020202020204" pitchFamily="34" charset="-34"/>
              </a:rPr>
              <a:t>เส้นทาง (ปี</a:t>
            </a:r>
            <a:r>
              <a:rPr lang="en-US" b="1">
                <a:latin typeface="CordiaUPC" panose="020B0304020202020204" pitchFamily="34" charset="-34"/>
                <a:cs typeface="CordiaUPC" panose="020B0304020202020204" pitchFamily="34" charset="-34"/>
              </a:rPr>
              <a:t>2023)</a:t>
            </a:r>
          </a:p>
        </p:txBody>
      </p:sp>
      <p:sp>
        <p:nvSpPr>
          <p:cNvPr id="8" name="Arc 7">
            <a:extLst>
              <a:ext uri="{FF2B5EF4-FFF2-40B4-BE49-F238E27FC236}">
                <a16:creationId xmlns:a16="http://schemas.microsoft.com/office/drawing/2014/main" id="{D8D48AB8-3F9D-4D84-BDA4-5A6872C7F01A}"/>
              </a:ext>
            </a:extLst>
          </p:cNvPr>
          <p:cNvSpPr/>
          <p:nvPr/>
        </p:nvSpPr>
        <p:spPr>
          <a:xfrm rot="18889658">
            <a:off x="6736236" y="2132106"/>
            <a:ext cx="704951" cy="475164"/>
          </a:xfrm>
          <a:prstGeom prst="arc">
            <a:avLst>
              <a:gd name="adj1" fmla="val 12033363"/>
              <a:gd name="adj2" fmla="val 21382710"/>
            </a:avLst>
          </a:prstGeom>
          <a:ln w="57150">
            <a:solidFill>
              <a:srgbClr val="92D050"/>
            </a:solidFill>
            <a:prstDash val="sysDot"/>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3" name="Oval 12">
            <a:extLst>
              <a:ext uri="{FF2B5EF4-FFF2-40B4-BE49-F238E27FC236}">
                <a16:creationId xmlns:a16="http://schemas.microsoft.com/office/drawing/2014/main" id="{02B3139C-FE33-4737-B394-E2371EAC3035}"/>
              </a:ext>
            </a:extLst>
          </p:cNvPr>
          <p:cNvSpPr/>
          <p:nvPr/>
        </p:nvSpPr>
        <p:spPr>
          <a:xfrm>
            <a:off x="7200900" y="2003011"/>
            <a:ext cx="101600" cy="106380"/>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Speech Bubble: Rectangle 13">
            <a:extLst>
              <a:ext uri="{FF2B5EF4-FFF2-40B4-BE49-F238E27FC236}">
                <a16:creationId xmlns:a16="http://schemas.microsoft.com/office/drawing/2014/main" id="{D22459F3-5E67-442E-93E0-37C077FCCED0}"/>
              </a:ext>
            </a:extLst>
          </p:cNvPr>
          <p:cNvSpPr/>
          <p:nvPr/>
        </p:nvSpPr>
        <p:spPr>
          <a:xfrm>
            <a:off x="4170376" y="1512058"/>
            <a:ext cx="2277524" cy="630220"/>
          </a:xfrm>
          <a:prstGeom prst="wedgeRectCallout">
            <a:avLst>
              <a:gd name="adj1" fmla="val 68387"/>
              <a:gd name="adj2" fmla="val 120940"/>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Hokkaido Shinkansen</a:t>
            </a:r>
          </a:p>
        </p:txBody>
      </p:sp>
      <p:sp>
        <p:nvSpPr>
          <p:cNvPr id="15" name="Speech Bubble: Rectangle 14">
            <a:extLst>
              <a:ext uri="{FF2B5EF4-FFF2-40B4-BE49-F238E27FC236}">
                <a16:creationId xmlns:a16="http://schemas.microsoft.com/office/drawing/2014/main" id="{5A04BE7D-8E44-4CA5-BC0A-802B7CBEE675}"/>
              </a:ext>
            </a:extLst>
          </p:cNvPr>
          <p:cNvSpPr/>
          <p:nvPr/>
        </p:nvSpPr>
        <p:spPr>
          <a:xfrm>
            <a:off x="7589852" y="3113890"/>
            <a:ext cx="2277524" cy="630220"/>
          </a:xfrm>
          <a:prstGeom prst="wedgeRectCallout">
            <a:avLst>
              <a:gd name="adj1" fmla="val -83286"/>
              <a:gd name="adj2" fmla="val -4001"/>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tx1"/>
                </a:solidFill>
              </a:rPr>
              <a:t>Tohoku Shinkansen</a:t>
            </a:r>
          </a:p>
        </p:txBody>
      </p:sp>
      <p:sp>
        <p:nvSpPr>
          <p:cNvPr id="16" name="Speech Bubble: Rectangle 15">
            <a:extLst>
              <a:ext uri="{FF2B5EF4-FFF2-40B4-BE49-F238E27FC236}">
                <a16:creationId xmlns:a16="http://schemas.microsoft.com/office/drawing/2014/main" id="{0504CE0B-3914-42B0-86EE-8E6971526BC4}"/>
              </a:ext>
            </a:extLst>
          </p:cNvPr>
          <p:cNvSpPr/>
          <p:nvPr/>
        </p:nvSpPr>
        <p:spPr>
          <a:xfrm>
            <a:off x="4183585" y="2509986"/>
            <a:ext cx="2277524" cy="463172"/>
          </a:xfrm>
          <a:prstGeom prst="wedgeRectCallout">
            <a:avLst>
              <a:gd name="adj1" fmla="val 52773"/>
              <a:gd name="adj2" fmla="val 130818"/>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tx1"/>
                </a:solidFill>
              </a:rPr>
              <a:t>Akita Shinkansen</a:t>
            </a:r>
          </a:p>
        </p:txBody>
      </p:sp>
      <p:sp>
        <p:nvSpPr>
          <p:cNvPr id="17" name="Speech Bubble: Rectangle 16">
            <a:extLst>
              <a:ext uri="{FF2B5EF4-FFF2-40B4-BE49-F238E27FC236}">
                <a16:creationId xmlns:a16="http://schemas.microsoft.com/office/drawing/2014/main" id="{F9B77939-6DEC-4B37-ADC0-391322B092F8}"/>
              </a:ext>
            </a:extLst>
          </p:cNvPr>
          <p:cNvSpPr/>
          <p:nvPr/>
        </p:nvSpPr>
        <p:spPr>
          <a:xfrm>
            <a:off x="6997700" y="4065456"/>
            <a:ext cx="2425700" cy="482335"/>
          </a:xfrm>
          <a:prstGeom prst="wedgeRectCallout">
            <a:avLst>
              <a:gd name="adj1" fmla="val -65233"/>
              <a:gd name="adj2" fmla="val -149507"/>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tx1"/>
                </a:solidFill>
              </a:rPr>
              <a:t>Yamagata Shinkansen</a:t>
            </a:r>
          </a:p>
        </p:txBody>
      </p:sp>
      <p:sp>
        <p:nvSpPr>
          <p:cNvPr id="18" name="Speech Bubble: Rectangle 17">
            <a:extLst>
              <a:ext uri="{FF2B5EF4-FFF2-40B4-BE49-F238E27FC236}">
                <a16:creationId xmlns:a16="http://schemas.microsoft.com/office/drawing/2014/main" id="{A759704C-3736-425B-82B4-5A0970413176}"/>
              </a:ext>
            </a:extLst>
          </p:cNvPr>
          <p:cNvSpPr/>
          <p:nvPr/>
        </p:nvSpPr>
        <p:spPr>
          <a:xfrm>
            <a:off x="3663950" y="3080755"/>
            <a:ext cx="2425700" cy="435063"/>
          </a:xfrm>
          <a:prstGeom prst="wedgeRectCallout">
            <a:avLst>
              <a:gd name="adj1" fmla="val 40121"/>
              <a:gd name="adj2" fmla="val 111703"/>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tx1"/>
                </a:solidFill>
              </a:rPr>
              <a:t>Jo-</a:t>
            </a:r>
            <a:r>
              <a:rPr lang="en-US" err="1">
                <a:solidFill>
                  <a:schemeClr val="tx1"/>
                </a:solidFill>
              </a:rPr>
              <a:t>etsu</a:t>
            </a:r>
            <a:r>
              <a:rPr lang="en-US">
                <a:solidFill>
                  <a:schemeClr val="tx1"/>
                </a:solidFill>
              </a:rPr>
              <a:t> Shinkansen</a:t>
            </a:r>
          </a:p>
        </p:txBody>
      </p:sp>
      <p:sp>
        <p:nvSpPr>
          <p:cNvPr id="19" name="Speech Bubble: Rectangle 18">
            <a:extLst>
              <a:ext uri="{FF2B5EF4-FFF2-40B4-BE49-F238E27FC236}">
                <a16:creationId xmlns:a16="http://schemas.microsoft.com/office/drawing/2014/main" id="{E7C38B1E-3B14-46F8-BD29-BC5003D287A5}"/>
              </a:ext>
            </a:extLst>
          </p:cNvPr>
          <p:cNvSpPr/>
          <p:nvPr/>
        </p:nvSpPr>
        <p:spPr>
          <a:xfrm>
            <a:off x="6302914" y="4743230"/>
            <a:ext cx="2425700" cy="570134"/>
          </a:xfrm>
          <a:prstGeom prst="wedgeRectCallout">
            <a:avLst>
              <a:gd name="adj1" fmla="val -78728"/>
              <a:gd name="adj2" fmla="val -71679"/>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err="1">
                <a:solidFill>
                  <a:schemeClr val="tx1"/>
                </a:solidFill>
              </a:rPr>
              <a:t>Tokaido</a:t>
            </a:r>
            <a:r>
              <a:rPr lang="en-US">
                <a:solidFill>
                  <a:schemeClr val="tx1"/>
                </a:solidFill>
              </a:rPr>
              <a:t> Shinkansen</a:t>
            </a:r>
          </a:p>
        </p:txBody>
      </p:sp>
      <p:sp>
        <p:nvSpPr>
          <p:cNvPr id="20" name="Speech Bubble: Rectangle 19">
            <a:extLst>
              <a:ext uri="{FF2B5EF4-FFF2-40B4-BE49-F238E27FC236}">
                <a16:creationId xmlns:a16="http://schemas.microsoft.com/office/drawing/2014/main" id="{AEC3261E-FF53-4ADA-82EE-E31633D07C02}"/>
              </a:ext>
            </a:extLst>
          </p:cNvPr>
          <p:cNvSpPr/>
          <p:nvPr/>
        </p:nvSpPr>
        <p:spPr>
          <a:xfrm>
            <a:off x="2451100" y="3623703"/>
            <a:ext cx="2425700" cy="435063"/>
          </a:xfrm>
          <a:prstGeom prst="wedgeRectCallout">
            <a:avLst>
              <a:gd name="adj1" fmla="val 59492"/>
              <a:gd name="adj2" fmla="val 38725"/>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tx1"/>
                </a:solidFill>
              </a:rPr>
              <a:t>Hokuriku Shinkansen</a:t>
            </a:r>
          </a:p>
        </p:txBody>
      </p:sp>
      <p:sp>
        <p:nvSpPr>
          <p:cNvPr id="21" name="Speech Bubble: Rectangle 20">
            <a:extLst>
              <a:ext uri="{FF2B5EF4-FFF2-40B4-BE49-F238E27FC236}">
                <a16:creationId xmlns:a16="http://schemas.microsoft.com/office/drawing/2014/main" id="{531727C3-77AD-4FDD-A532-7C04441E9ED9}"/>
              </a:ext>
            </a:extLst>
          </p:cNvPr>
          <p:cNvSpPr/>
          <p:nvPr/>
        </p:nvSpPr>
        <p:spPr>
          <a:xfrm>
            <a:off x="3767130" y="5228709"/>
            <a:ext cx="2425700" cy="570134"/>
          </a:xfrm>
          <a:prstGeom prst="wedgeRectCallout">
            <a:avLst>
              <a:gd name="adj1" fmla="val -26372"/>
              <a:gd name="adj2" fmla="val -180829"/>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tx1"/>
                </a:solidFill>
              </a:rPr>
              <a:t>Sanyo Shinkansen</a:t>
            </a:r>
          </a:p>
        </p:txBody>
      </p:sp>
      <p:sp>
        <p:nvSpPr>
          <p:cNvPr id="22" name="Speech Bubble: Rectangle 21">
            <a:extLst>
              <a:ext uri="{FF2B5EF4-FFF2-40B4-BE49-F238E27FC236}">
                <a16:creationId xmlns:a16="http://schemas.microsoft.com/office/drawing/2014/main" id="{204E55CB-8CF9-4439-9FCB-CAF6BEC51845}"/>
              </a:ext>
            </a:extLst>
          </p:cNvPr>
          <p:cNvSpPr/>
          <p:nvPr/>
        </p:nvSpPr>
        <p:spPr>
          <a:xfrm>
            <a:off x="1738835" y="5904164"/>
            <a:ext cx="2425700" cy="570134"/>
          </a:xfrm>
          <a:prstGeom prst="wedgeRectCallout">
            <a:avLst>
              <a:gd name="adj1" fmla="val -20090"/>
              <a:gd name="adj2" fmla="val -127367"/>
            </a:avLst>
          </a:prstGeom>
          <a:solidFill>
            <a:srgbClr val="F8B9F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tx1"/>
                </a:solidFill>
              </a:rPr>
              <a:t>Kyushu Shinkansen</a:t>
            </a:r>
          </a:p>
        </p:txBody>
      </p:sp>
      <p:sp>
        <p:nvSpPr>
          <p:cNvPr id="23" name="Arc 22">
            <a:extLst>
              <a:ext uri="{FF2B5EF4-FFF2-40B4-BE49-F238E27FC236}">
                <a16:creationId xmlns:a16="http://schemas.microsoft.com/office/drawing/2014/main" id="{693C03FB-15E8-4E17-A6CE-C70D80BACD52}"/>
              </a:ext>
            </a:extLst>
          </p:cNvPr>
          <p:cNvSpPr/>
          <p:nvPr/>
        </p:nvSpPr>
        <p:spPr>
          <a:xfrm rot="18889658">
            <a:off x="2337091" y="4531695"/>
            <a:ext cx="449109" cy="364513"/>
          </a:xfrm>
          <a:prstGeom prst="arc">
            <a:avLst>
              <a:gd name="adj1" fmla="val 12251747"/>
              <a:gd name="adj2" fmla="val 19043292"/>
            </a:avLst>
          </a:prstGeom>
          <a:ln w="57150">
            <a:solidFill>
              <a:srgbClr val="F8B9FD"/>
            </a:solidFill>
            <a:prstDash val="sysDot"/>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4" name="Oval 23">
            <a:extLst>
              <a:ext uri="{FF2B5EF4-FFF2-40B4-BE49-F238E27FC236}">
                <a16:creationId xmlns:a16="http://schemas.microsoft.com/office/drawing/2014/main" id="{1CD1F482-CAB0-4C73-A9A5-48F2B70A7E1E}"/>
              </a:ext>
            </a:extLst>
          </p:cNvPr>
          <p:cNvSpPr/>
          <p:nvPr/>
        </p:nvSpPr>
        <p:spPr>
          <a:xfrm>
            <a:off x="2246675" y="4690040"/>
            <a:ext cx="65596" cy="53190"/>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Oval 24">
            <a:extLst>
              <a:ext uri="{FF2B5EF4-FFF2-40B4-BE49-F238E27FC236}">
                <a16:creationId xmlns:a16="http://schemas.microsoft.com/office/drawing/2014/main" id="{CBCBD47C-1FE9-47F2-AB5A-AC13364F2CE0}"/>
              </a:ext>
            </a:extLst>
          </p:cNvPr>
          <p:cNvSpPr/>
          <p:nvPr/>
        </p:nvSpPr>
        <p:spPr>
          <a:xfrm>
            <a:off x="2274077" y="4770085"/>
            <a:ext cx="65596" cy="53190"/>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Speech Bubble: Rectangle 25">
            <a:extLst>
              <a:ext uri="{FF2B5EF4-FFF2-40B4-BE49-F238E27FC236}">
                <a16:creationId xmlns:a16="http://schemas.microsoft.com/office/drawing/2014/main" id="{3EDC00AC-0098-4757-8FDF-7F9DD844B95B}"/>
              </a:ext>
            </a:extLst>
          </p:cNvPr>
          <p:cNvSpPr/>
          <p:nvPr/>
        </p:nvSpPr>
        <p:spPr>
          <a:xfrm>
            <a:off x="264238" y="3858496"/>
            <a:ext cx="2119455" cy="570134"/>
          </a:xfrm>
          <a:prstGeom prst="wedgeRectCallout">
            <a:avLst>
              <a:gd name="adj1" fmla="val 43174"/>
              <a:gd name="adj2" fmla="val 98564"/>
            </a:avLst>
          </a:prstGeom>
          <a:solidFill>
            <a:srgbClr val="F8B9F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Nishi Kyushu Shinkansen</a:t>
            </a:r>
          </a:p>
        </p:txBody>
      </p:sp>
    </p:spTree>
    <p:extLst>
      <p:ext uri="{BB962C8B-B14F-4D97-AF65-F5344CB8AC3E}">
        <p14:creationId xmlns:p14="http://schemas.microsoft.com/office/powerpoint/2010/main" val="17723346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DFFBAC6-0229-4EF0-8C90-53041EDBB141}"/>
              </a:ext>
            </a:extLst>
          </p:cNvPr>
          <p:cNvSpPr>
            <a:spLocks noGrp="1"/>
          </p:cNvSpPr>
          <p:nvPr>
            <p:ph type="title"/>
          </p:nvPr>
        </p:nvSpPr>
        <p:spPr>
          <a:xfrm>
            <a:off x="838200" y="365125"/>
            <a:ext cx="10515600" cy="702841"/>
          </a:xfrm>
        </p:spPr>
        <p:txBody>
          <a:bodyPr>
            <a:normAutofit fontScale="90000"/>
          </a:bodyPr>
          <a:lstStyle/>
          <a:p>
            <a:pPr algn="ctr"/>
            <a:r>
              <a:rPr lang="th-TH" b="1">
                <a:latin typeface="CordiaUPC" panose="020B0304020202020204" pitchFamily="34" charset="-34"/>
                <a:cs typeface="CordiaUPC" panose="020B0304020202020204" pitchFamily="34" charset="-34"/>
              </a:rPr>
              <a:t>เส้นทางของรถไฟชิงกันเซน</a:t>
            </a:r>
            <a:endParaRPr lang="en-US" b="1">
              <a:latin typeface="CordiaUPC" panose="020B0304020202020204" pitchFamily="34" charset="-34"/>
              <a:cs typeface="CordiaUPC" panose="020B0304020202020204" pitchFamily="34" charset="-34"/>
            </a:endParaRPr>
          </a:p>
        </p:txBody>
      </p:sp>
      <p:sp>
        <p:nvSpPr>
          <p:cNvPr id="3" name="Content Placeholder 2">
            <a:extLst>
              <a:ext uri="{FF2B5EF4-FFF2-40B4-BE49-F238E27FC236}">
                <a16:creationId xmlns:a16="http://schemas.microsoft.com/office/drawing/2014/main" id="{6C1CFED4-7791-42A2-B977-95E90D09CCBA}"/>
              </a:ext>
            </a:extLst>
          </p:cNvPr>
          <p:cNvSpPr>
            <a:spLocks noGrp="1"/>
          </p:cNvSpPr>
          <p:nvPr>
            <p:ph idx="1"/>
          </p:nvPr>
        </p:nvSpPr>
        <p:spPr>
          <a:xfrm>
            <a:off x="6329779" y="1771245"/>
            <a:ext cx="5230850" cy="3316124"/>
          </a:xfrm>
        </p:spPr>
        <p:txBody>
          <a:bodyPr>
            <a:normAutofit/>
          </a:bodyPr>
          <a:lstStyle/>
          <a:p>
            <a:pPr marL="0" indent="0">
              <a:lnSpc>
                <a:spcPct val="150000"/>
              </a:lnSpc>
              <a:buNone/>
            </a:pPr>
            <a:r>
              <a:rPr lang="th-TH">
                <a:latin typeface="CordiaUPC" panose="020B0304020202020204" pitchFamily="34" charset="-34"/>
                <a:cs typeface="CordiaUPC" panose="020B0304020202020204" pitchFamily="34" charset="-34"/>
              </a:rPr>
              <a:t> รถไฟชิงกันเซนวิ่งให้บริการตั้งแต่จังหวัด</a:t>
            </a:r>
            <a:r>
              <a:rPr lang="ja-JP" altLang="en-US" sz="2000">
                <a:latin typeface="CordiaUPC" panose="020B0304020202020204" pitchFamily="34" charset="-34"/>
                <a:cs typeface="CordiaUPC" panose="020B0304020202020204" pitchFamily="34" charset="-34"/>
              </a:rPr>
              <a:t>鹿児島（かごしま）</a:t>
            </a:r>
            <a:r>
              <a:rPr lang="th-TH" altLang="ja-JP">
                <a:latin typeface="CordiaUPC" panose="020B0304020202020204" pitchFamily="34" charset="-34"/>
                <a:cs typeface="CordiaUPC" panose="020B0304020202020204" pitchFamily="34" charset="-34"/>
              </a:rPr>
              <a:t>ซึ่งอยู่ใต้สุดของเกาะคิวชูไปจนถึงเมือง</a:t>
            </a:r>
            <a:r>
              <a:rPr lang="ja-JP" altLang="en-US" sz="2000">
                <a:latin typeface="CordiaUPC" panose="020B0304020202020204" pitchFamily="34" charset="-34"/>
                <a:cs typeface="CordiaUPC" panose="020B0304020202020204" pitchFamily="34" charset="-34"/>
              </a:rPr>
              <a:t>函館（はこだて）</a:t>
            </a:r>
            <a:r>
              <a:rPr lang="th-TH" altLang="ja-JP">
                <a:latin typeface="CordiaUPC" panose="020B0304020202020204" pitchFamily="34" charset="-34"/>
                <a:cs typeface="CordiaUPC" panose="020B0304020202020204" pitchFamily="34" charset="-34"/>
              </a:rPr>
              <a:t>ซึ่งอยู่ทางเหนือ และในอนาคตมีแผนว่าจะขยายเส้นทางต่อจากเมือง</a:t>
            </a:r>
            <a:r>
              <a:rPr lang="ja-JP" altLang="en-US" sz="2000">
                <a:latin typeface="CordiaUPC" panose="020B0304020202020204" pitchFamily="34" charset="-34"/>
                <a:cs typeface="CordiaUPC" panose="020B0304020202020204" pitchFamily="34" charset="-34"/>
              </a:rPr>
              <a:t>函館（はこだて）</a:t>
            </a:r>
            <a:r>
              <a:rPr lang="th-TH" altLang="ja-JP">
                <a:latin typeface="CordiaUPC" panose="020B0304020202020204" pitchFamily="34" charset="-34"/>
                <a:cs typeface="CordiaUPC" panose="020B0304020202020204" pitchFamily="34" charset="-34"/>
              </a:rPr>
              <a:t>ไปจนถึงเมืองซัปโปโรในปี</a:t>
            </a:r>
            <a:r>
              <a:rPr lang="en-US" altLang="ja-JP">
                <a:latin typeface="CordiaUPC" panose="020B0304020202020204" pitchFamily="34" charset="-34"/>
                <a:cs typeface="CordiaUPC" panose="020B0304020202020204" pitchFamily="34" charset="-34"/>
              </a:rPr>
              <a:t>2031</a:t>
            </a:r>
            <a:endParaRPr lang="en-US">
              <a:latin typeface="CordiaUPC" panose="020B0304020202020204" pitchFamily="34" charset="-34"/>
              <a:cs typeface="CordiaUPC" panose="020B0304020202020204" pitchFamily="34" charset="-34"/>
            </a:endParaRPr>
          </a:p>
        </p:txBody>
      </p:sp>
      <p:pic>
        <p:nvPicPr>
          <p:cNvPr id="4" name="Picture 3">
            <a:extLst>
              <a:ext uri="{FF2B5EF4-FFF2-40B4-BE49-F238E27FC236}">
                <a16:creationId xmlns:a16="http://schemas.microsoft.com/office/drawing/2014/main" id="{C96B804D-35D7-43F7-9679-ED8A1E802976}"/>
              </a:ext>
            </a:extLst>
          </p:cNvPr>
          <p:cNvPicPr>
            <a:picLocks noChangeAspect="1"/>
          </p:cNvPicPr>
          <p:nvPr/>
        </p:nvPicPr>
        <p:blipFill>
          <a:blip r:embed="rId3"/>
          <a:stretch>
            <a:fillRect/>
          </a:stretch>
        </p:blipFill>
        <p:spPr>
          <a:xfrm>
            <a:off x="104140" y="1473229"/>
            <a:ext cx="5991860" cy="3730142"/>
          </a:xfrm>
          <a:prstGeom prst="rect">
            <a:avLst/>
          </a:prstGeom>
        </p:spPr>
      </p:pic>
      <p:sp>
        <p:nvSpPr>
          <p:cNvPr id="5" name="Rectangle 4">
            <a:extLst>
              <a:ext uri="{FF2B5EF4-FFF2-40B4-BE49-F238E27FC236}">
                <a16:creationId xmlns:a16="http://schemas.microsoft.com/office/drawing/2014/main" id="{D08EAE16-5140-4F46-A5D7-815DC937E2B0}"/>
              </a:ext>
            </a:extLst>
          </p:cNvPr>
          <p:cNvSpPr/>
          <p:nvPr/>
        </p:nvSpPr>
        <p:spPr>
          <a:xfrm>
            <a:off x="104140" y="4545366"/>
            <a:ext cx="1342920" cy="248575"/>
          </a:xfrm>
          <a:prstGeom prst="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lang="en-US" sz="1600" b="1"/>
              <a:t>Kagoshima</a:t>
            </a:r>
          </a:p>
        </p:txBody>
      </p:sp>
      <p:sp>
        <p:nvSpPr>
          <p:cNvPr id="6" name="Rectangle 5">
            <a:extLst>
              <a:ext uri="{FF2B5EF4-FFF2-40B4-BE49-F238E27FC236}">
                <a16:creationId xmlns:a16="http://schemas.microsoft.com/office/drawing/2014/main" id="{DE800357-540D-45C0-B7A5-4BA2339C50BD}"/>
              </a:ext>
            </a:extLst>
          </p:cNvPr>
          <p:cNvSpPr/>
          <p:nvPr/>
        </p:nvSpPr>
        <p:spPr>
          <a:xfrm>
            <a:off x="4322513" y="2478350"/>
            <a:ext cx="1342920" cy="248575"/>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en-US" sz="1600" b="1"/>
              <a:t>Hakodate</a:t>
            </a:r>
          </a:p>
        </p:txBody>
      </p:sp>
      <p:sp>
        <p:nvSpPr>
          <p:cNvPr id="7" name="Rectangle 6">
            <a:extLst>
              <a:ext uri="{FF2B5EF4-FFF2-40B4-BE49-F238E27FC236}">
                <a16:creationId xmlns:a16="http://schemas.microsoft.com/office/drawing/2014/main" id="{DED4CE27-A9BE-4BD1-86E9-36A004B87B3D}"/>
              </a:ext>
            </a:extLst>
          </p:cNvPr>
          <p:cNvSpPr/>
          <p:nvPr/>
        </p:nvSpPr>
        <p:spPr>
          <a:xfrm>
            <a:off x="4556292" y="1948799"/>
            <a:ext cx="1109141" cy="248575"/>
          </a:xfrm>
          <a:prstGeom prst="rect">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en-US" sz="1600" b="1"/>
              <a:t>Sapporo</a:t>
            </a:r>
          </a:p>
        </p:txBody>
      </p:sp>
    </p:spTree>
    <p:extLst>
      <p:ext uri="{BB962C8B-B14F-4D97-AF65-F5344CB8AC3E}">
        <p14:creationId xmlns:p14="http://schemas.microsoft.com/office/powerpoint/2010/main" val="202758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テキスト ボックス 4"/>
          <p:cNvSpPr txBox="1"/>
          <p:nvPr/>
        </p:nvSpPr>
        <p:spPr>
          <a:xfrm>
            <a:off x="6428912" y="2036311"/>
            <a:ext cx="4654200" cy="2785378"/>
          </a:xfrm>
          <a:prstGeom prst="rect">
            <a:avLst/>
          </a:prstGeom>
          <a:noFill/>
        </p:spPr>
        <p:txBody>
          <a:bodyPr wrap="square" rtlCol="0">
            <a:spAutoFit/>
          </a:bodyPr>
          <a:lstStyle/>
          <a:p>
            <a:pPr marL="1200150" lvl="1" indent="-742950">
              <a:lnSpc>
                <a:spcPct val="150000"/>
              </a:lnSpc>
              <a:buAutoNum type="alphaLcPeriod"/>
            </a:pPr>
            <a:r>
              <a:rPr lang="en-US" sz="4000">
                <a:latin typeface="CordiaUPC" panose="020B0304020202020204" pitchFamily="34" charset="-34"/>
                <a:cs typeface="CordiaUPC" panose="020B0304020202020204" pitchFamily="34" charset="-34"/>
              </a:rPr>
              <a:t>2</a:t>
            </a:r>
            <a:r>
              <a:rPr lang="th-TH" sz="4000">
                <a:latin typeface="CordiaUPC" panose="020B0304020202020204" pitchFamily="34" charset="-34"/>
                <a:cs typeface="CordiaUPC" panose="020B0304020202020204" pitchFamily="34" charset="-34"/>
              </a:rPr>
              <a:t>ชั่วโมงครึ่ง </a:t>
            </a:r>
          </a:p>
          <a:p>
            <a:pPr marL="1200150" lvl="1" indent="-742950">
              <a:lnSpc>
                <a:spcPct val="150000"/>
              </a:lnSpc>
              <a:buAutoNum type="alphaLcPeriod"/>
            </a:pPr>
            <a:r>
              <a:rPr lang="en-US" sz="4000">
                <a:latin typeface="CordiaUPC" panose="020B0304020202020204" pitchFamily="34" charset="-34"/>
                <a:cs typeface="CordiaUPC" panose="020B0304020202020204" pitchFamily="34" charset="-34"/>
              </a:rPr>
              <a:t>3 </a:t>
            </a:r>
            <a:r>
              <a:rPr lang="th-TH" sz="4000">
                <a:latin typeface="CordiaUPC" panose="020B0304020202020204" pitchFamily="34" charset="-34"/>
                <a:cs typeface="CordiaUPC" panose="020B0304020202020204" pitchFamily="34" charset="-34"/>
              </a:rPr>
              <a:t>ชั่วโมงครึ่ง</a:t>
            </a:r>
          </a:p>
          <a:p>
            <a:pPr marL="1200150" lvl="1" indent="-742950">
              <a:lnSpc>
                <a:spcPct val="150000"/>
              </a:lnSpc>
              <a:buAutoNum type="alphaLcPeriod"/>
            </a:pPr>
            <a:r>
              <a:rPr lang="en-US" sz="4000">
                <a:latin typeface="CordiaUPC" panose="020B0304020202020204" pitchFamily="34" charset="-34"/>
                <a:cs typeface="CordiaUPC" panose="020B0304020202020204" pitchFamily="34" charset="-34"/>
              </a:rPr>
              <a:t>4</a:t>
            </a:r>
            <a:r>
              <a:rPr lang="th-TH" sz="4000">
                <a:latin typeface="CordiaUPC" panose="020B0304020202020204" pitchFamily="34" charset="-34"/>
                <a:cs typeface="CordiaUPC" panose="020B0304020202020204" pitchFamily="34" charset="-34"/>
              </a:rPr>
              <a:t> ชั่วโมง</a:t>
            </a:r>
            <a:endParaRPr kumimoji="1" lang="en-US" sz="4000">
              <a:latin typeface="CordiaUPC" panose="020B0304020202020204" pitchFamily="34" charset="-34"/>
              <a:cs typeface="CordiaUPC" panose="020B0304020202020204" pitchFamily="34" charset="-34"/>
            </a:endParaRPr>
          </a:p>
        </p:txBody>
      </p:sp>
      <p:sp>
        <p:nvSpPr>
          <p:cNvPr id="2" name="タイトル 1"/>
          <p:cNvSpPr>
            <a:spLocks noGrp="1"/>
          </p:cNvSpPr>
          <p:nvPr>
            <p:ph type="title"/>
          </p:nvPr>
        </p:nvSpPr>
        <p:spPr>
          <a:xfrm>
            <a:off x="2844800" y="160338"/>
            <a:ext cx="9367990" cy="1325563"/>
          </a:xfrm>
        </p:spPr>
        <p:txBody>
          <a:bodyPr>
            <a:noAutofit/>
          </a:bodyPr>
          <a:lstStyle/>
          <a:p>
            <a:r>
              <a:rPr lang="th-TH" sz="3600" b="1">
                <a:latin typeface="CordiaUPC" panose="020B0304020202020204" pitchFamily="34" charset="-34"/>
                <a:cs typeface="CordiaUPC" panose="020B0304020202020204" pitchFamily="34" charset="-34"/>
              </a:rPr>
              <a:t>หากเราต้องการเดินทางจากโตเกียว ไปยังโอซาก้า </a:t>
            </a:r>
            <a:br>
              <a:rPr lang="th-TH" sz="3600" b="1">
                <a:latin typeface="CordiaUPC" panose="020B0304020202020204" pitchFamily="34" charset="-34"/>
                <a:cs typeface="CordiaUPC" panose="020B0304020202020204" pitchFamily="34" charset="-34"/>
              </a:rPr>
            </a:br>
            <a:r>
              <a:rPr lang="th-TH" sz="3600" b="1">
                <a:latin typeface="CordiaUPC" panose="020B0304020202020204" pitchFamily="34" charset="-34"/>
                <a:cs typeface="CordiaUPC" panose="020B0304020202020204" pitchFamily="34" charset="-34"/>
              </a:rPr>
              <a:t>ระยะทาง</a:t>
            </a:r>
            <a:r>
              <a:rPr lang="en-US" sz="3600" b="1">
                <a:solidFill>
                  <a:srgbClr val="4D5156"/>
                </a:solidFill>
                <a:latin typeface="CordiaUPC" panose="020B0304020202020204" pitchFamily="34" charset="-34"/>
                <a:cs typeface="CordiaUPC" panose="020B0304020202020204" pitchFamily="34" charset="-34"/>
              </a:rPr>
              <a:t>552.6</a:t>
            </a:r>
            <a:r>
              <a:rPr lang="th-TH" sz="3600" b="1">
                <a:solidFill>
                  <a:srgbClr val="4D5156"/>
                </a:solidFill>
                <a:latin typeface="CordiaUPC" panose="020B0304020202020204" pitchFamily="34" charset="-34"/>
                <a:cs typeface="CordiaUPC" panose="020B0304020202020204" pitchFamily="34" charset="-34"/>
              </a:rPr>
              <a:t>กิโลเมตร โดยชิงกันเซน จะใช้เวลาที่เร็วที่สุดกี่ชั่วโมง </a:t>
            </a:r>
            <a:endParaRPr kumimoji="1" lang="en-US" sz="3600" b="1">
              <a:latin typeface="CordiaUPC" panose="020B0304020202020204" pitchFamily="34" charset="-34"/>
              <a:cs typeface="CordiaUPC" panose="020B0304020202020204" pitchFamily="34" charset="-34"/>
            </a:endParaRPr>
          </a:p>
        </p:txBody>
      </p:sp>
      <p:sp>
        <p:nvSpPr>
          <p:cNvPr id="6" name="角丸四角形吹き出し 5"/>
          <p:cNvSpPr/>
          <p:nvPr/>
        </p:nvSpPr>
        <p:spPr>
          <a:xfrm>
            <a:off x="950429" y="160338"/>
            <a:ext cx="1679719" cy="899338"/>
          </a:xfrm>
          <a:prstGeom prst="wedgeRoundRectCallout">
            <a:avLst>
              <a:gd name="adj1" fmla="val -13776"/>
              <a:gd name="adj2" fmla="val 71914"/>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4000" b="1">
                <a:latin typeface="MS PGothic" panose="020B0600070205080204" pitchFamily="34" charset="-128"/>
                <a:ea typeface="MS PGothic" panose="020B0600070205080204" pitchFamily="34" charset="-128"/>
              </a:rPr>
              <a:t>クイズ</a:t>
            </a:r>
            <a:endParaRPr kumimoji="1" lang="en-US" sz="4000" b="1">
              <a:latin typeface="MS PGothic" panose="020B0600070205080204" pitchFamily="34" charset="-128"/>
              <a:ea typeface="MS PGothic" panose="020B0600070205080204" pitchFamily="34" charset="-128"/>
            </a:endParaRPr>
          </a:p>
        </p:txBody>
      </p:sp>
      <p:sp>
        <p:nvSpPr>
          <p:cNvPr id="7" name="AutoShape 2" descr="コミックポップアートスタイルでクイズクイズの脳のゲームワードベクトルイラストデザイン - 疑問符のベクターアート素材や画像を多数ご用意 - iStock"/>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3" name="円形吹き出し 12"/>
          <p:cNvSpPr/>
          <p:nvPr/>
        </p:nvSpPr>
        <p:spPr>
          <a:xfrm>
            <a:off x="155575" y="423333"/>
            <a:ext cx="897543" cy="693778"/>
          </a:xfrm>
          <a:prstGeom prst="wedgeEllipseCallout">
            <a:avLst>
              <a:gd name="adj1" fmla="val 43313"/>
              <a:gd name="adj2" fmla="val 69822"/>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kumimoji="1" lang="ja-JP" altLang="en-US" sz="3200"/>
              <a:t>❓</a:t>
            </a:r>
            <a:endParaRPr kumimoji="1" lang="en-US" sz="3200"/>
          </a:p>
        </p:txBody>
      </p:sp>
      <p:sp>
        <p:nvSpPr>
          <p:cNvPr id="11" name="楕円 10"/>
          <p:cNvSpPr/>
          <p:nvPr/>
        </p:nvSpPr>
        <p:spPr>
          <a:xfrm>
            <a:off x="6756646" y="2265864"/>
            <a:ext cx="665824" cy="667592"/>
          </a:xfrm>
          <a:prstGeom prst="ellipse">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US"/>
          </a:p>
        </p:txBody>
      </p:sp>
      <p:pic>
        <p:nvPicPr>
          <p:cNvPr id="3" name="Picture 2">
            <a:extLst>
              <a:ext uri="{FF2B5EF4-FFF2-40B4-BE49-F238E27FC236}">
                <a16:creationId xmlns:a16="http://schemas.microsoft.com/office/drawing/2014/main" id="{DB3E860A-D461-4C08-BD2D-20FBF4418FBC}"/>
              </a:ext>
            </a:extLst>
          </p:cNvPr>
          <p:cNvPicPr>
            <a:picLocks noChangeAspect="1"/>
          </p:cNvPicPr>
          <p:nvPr/>
        </p:nvPicPr>
        <p:blipFill>
          <a:blip r:embed="rId3"/>
          <a:stretch>
            <a:fillRect/>
          </a:stretch>
        </p:blipFill>
        <p:spPr>
          <a:xfrm>
            <a:off x="810468" y="1656156"/>
            <a:ext cx="4724805" cy="3545687"/>
          </a:xfrm>
          <a:prstGeom prst="rect">
            <a:avLst/>
          </a:prstGeom>
        </p:spPr>
      </p:pic>
      <p:sp>
        <p:nvSpPr>
          <p:cNvPr id="10" name="Speech Bubble: Rectangle 9">
            <a:extLst>
              <a:ext uri="{FF2B5EF4-FFF2-40B4-BE49-F238E27FC236}">
                <a16:creationId xmlns:a16="http://schemas.microsoft.com/office/drawing/2014/main" id="{0A680331-1B3F-45A9-BD45-E857D4B8426A}"/>
              </a:ext>
            </a:extLst>
          </p:cNvPr>
          <p:cNvSpPr/>
          <p:nvPr/>
        </p:nvSpPr>
        <p:spPr>
          <a:xfrm>
            <a:off x="4162818" y="4299225"/>
            <a:ext cx="1212850" cy="570134"/>
          </a:xfrm>
          <a:prstGeom prst="wedgeRectCallout">
            <a:avLst>
              <a:gd name="adj1" fmla="val -107658"/>
              <a:gd name="adj2" fmla="val -64219"/>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tx1"/>
                </a:solidFill>
              </a:rPr>
              <a:t>Tokyo</a:t>
            </a:r>
          </a:p>
        </p:txBody>
      </p:sp>
      <p:sp>
        <p:nvSpPr>
          <p:cNvPr id="12" name="Speech Bubble: Rectangle 11">
            <a:extLst>
              <a:ext uri="{FF2B5EF4-FFF2-40B4-BE49-F238E27FC236}">
                <a16:creationId xmlns:a16="http://schemas.microsoft.com/office/drawing/2014/main" id="{37643072-8341-46D9-BB9A-721053CF4032}"/>
              </a:ext>
            </a:extLst>
          </p:cNvPr>
          <p:cNvSpPr/>
          <p:nvPr/>
        </p:nvSpPr>
        <p:spPr>
          <a:xfrm>
            <a:off x="2566445" y="4631709"/>
            <a:ext cx="1212850" cy="570134"/>
          </a:xfrm>
          <a:prstGeom prst="wedgeRectCallout">
            <a:avLst>
              <a:gd name="adj1" fmla="val -43661"/>
              <a:gd name="adj2" fmla="val -127627"/>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tx1"/>
                </a:solidFill>
              </a:rPr>
              <a:t>Osaka</a:t>
            </a:r>
          </a:p>
        </p:txBody>
      </p:sp>
      <p:sp>
        <p:nvSpPr>
          <p:cNvPr id="14" name="タイトル 1">
            <a:extLst>
              <a:ext uri="{FF2B5EF4-FFF2-40B4-BE49-F238E27FC236}">
                <a16:creationId xmlns:a16="http://schemas.microsoft.com/office/drawing/2014/main" id="{FE52A271-5E5F-422F-A49A-8CCD8EAE2E46}"/>
              </a:ext>
            </a:extLst>
          </p:cNvPr>
          <p:cNvSpPr txBox="1">
            <a:spLocks/>
          </p:cNvSpPr>
          <p:nvPr/>
        </p:nvSpPr>
        <p:spPr>
          <a:xfrm>
            <a:off x="1053118" y="5740888"/>
            <a:ext cx="8888324" cy="97551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en-US" altLang="ja-JP" sz="2800" b="1">
                <a:latin typeface="CordiaUPC" panose="020B0304020202020204" pitchFamily="34" charset="-34"/>
                <a:cs typeface="CordiaUPC" panose="020B0304020202020204" pitchFamily="34" charset="-34"/>
              </a:rPr>
              <a:t>※</a:t>
            </a:r>
            <a:r>
              <a:rPr lang="th-TH" altLang="ja-JP" sz="2800" b="1">
                <a:latin typeface="CordiaUPC" panose="020B0304020202020204" pitchFamily="34" charset="-34"/>
                <a:cs typeface="CordiaUPC" panose="020B0304020202020204" pitchFamily="34" charset="-34"/>
              </a:rPr>
              <a:t> หากเทียบระยะทาง จะพอๆกับระยะทางจากกทม.ไปจังหวัดอุดรธานี </a:t>
            </a:r>
            <a:endParaRPr lang="en-US" sz="2800" b="1">
              <a:latin typeface="CordiaUPC" panose="020B0304020202020204" pitchFamily="34" charset="-34"/>
              <a:cs typeface="CordiaUPC" panose="020B0304020202020204" pitchFamily="34" charset="-34"/>
            </a:endParaRPr>
          </a:p>
        </p:txBody>
      </p:sp>
    </p:spTree>
    <p:extLst>
      <p:ext uri="{BB962C8B-B14F-4D97-AF65-F5344CB8AC3E}">
        <p14:creationId xmlns:p14="http://schemas.microsoft.com/office/powerpoint/2010/main" val="40930643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テキスト ボックス 4"/>
          <p:cNvSpPr txBox="1"/>
          <p:nvPr/>
        </p:nvSpPr>
        <p:spPr>
          <a:xfrm>
            <a:off x="5759191" y="2036310"/>
            <a:ext cx="6514325" cy="2785378"/>
          </a:xfrm>
          <a:prstGeom prst="rect">
            <a:avLst/>
          </a:prstGeom>
          <a:noFill/>
        </p:spPr>
        <p:txBody>
          <a:bodyPr wrap="square" rtlCol="0">
            <a:spAutoFit/>
          </a:bodyPr>
          <a:lstStyle/>
          <a:p>
            <a:pPr marL="1200150" lvl="1" indent="-742950">
              <a:lnSpc>
                <a:spcPct val="150000"/>
              </a:lnSpc>
              <a:buAutoNum type="alphaLcPeriod"/>
            </a:pPr>
            <a:r>
              <a:rPr lang="en-US" sz="4000">
                <a:latin typeface="CordiaUPC" panose="020B0304020202020204" pitchFamily="34" charset="-34"/>
                <a:cs typeface="CordiaUPC" panose="020B0304020202020204" pitchFamily="34" charset="-34"/>
              </a:rPr>
              <a:t>8,500</a:t>
            </a:r>
            <a:r>
              <a:rPr lang="th-TH" sz="4000">
                <a:latin typeface="CordiaUPC" panose="020B0304020202020204" pitchFamily="34" charset="-34"/>
                <a:cs typeface="CordiaUPC" panose="020B0304020202020204" pitchFamily="34" charset="-34"/>
              </a:rPr>
              <a:t> เยน (ประมาณ</a:t>
            </a:r>
            <a:r>
              <a:rPr lang="en-US" sz="4000">
                <a:latin typeface="CordiaUPC" panose="020B0304020202020204" pitchFamily="34" charset="-34"/>
                <a:cs typeface="CordiaUPC" panose="020B0304020202020204" pitchFamily="34" charset="-34"/>
              </a:rPr>
              <a:t>2,200</a:t>
            </a:r>
            <a:r>
              <a:rPr lang="th-TH" sz="4000">
                <a:latin typeface="CordiaUPC" panose="020B0304020202020204" pitchFamily="34" charset="-34"/>
                <a:cs typeface="CordiaUPC" panose="020B0304020202020204" pitchFamily="34" charset="-34"/>
              </a:rPr>
              <a:t>บาท) </a:t>
            </a:r>
          </a:p>
          <a:p>
            <a:pPr marL="1200150" lvl="1" indent="-742950">
              <a:lnSpc>
                <a:spcPct val="150000"/>
              </a:lnSpc>
              <a:buFontTx/>
              <a:buAutoNum type="alphaLcPeriod"/>
            </a:pPr>
            <a:r>
              <a:rPr lang="en-US" sz="4000">
                <a:latin typeface="CordiaUPC" panose="020B0304020202020204" pitchFamily="34" charset="-34"/>
                <a:cs typeface="CordiaUPC" panose="020B0304020202020204" pitchFamily="34" charset="-34"/>
              </a:rPr>
              <a:t>13,800</a:t>
            </a:r>
            <a:r>
              <a:rPr lang="th-TH" sz="4000">
                <a:latin typeface="CordiaUPC" panose="020B0304020202020204" pitchFamily="34" charset="-34"/>
                <a:cs typeface="CordiaUPC" panose="020B0304020202020204" pitchFamily="34" charset="-34"/>
              </a:rPr>
              <a:t> เยน (ประมาณ</a:t>
            </a:r>
            <a:r>
              <a:rPr lang="en-US" sz="4000">
                <a:latin typeface="CordiaUPC" panose="020B0304020202020204" pitchFamily="34" charset="-34"/>
                <a:cs typeface="CordiaUPC" panose="020B0304020202020204" pitchFamily="34" charset="-34"/>
              </a:rPr>
              <a:t>3,500</a:t>
            </a:r>
            <a:r>
              <a:rPr lang="th-TH" sz="4000">
                <a:latin typeface="CordiaUPC" panose="020B0304020202020204" pitchFamily="34" charset="-34"/>
                <a:cs typeface="CordiaUPC" panose="020B0304020202020204" pitchFamily="34" charset="-34"/>
              </a:rPr>
              <a:t>บาท)  </a:t>
            </a:r>
          </a:p>
          <a:p>
            <a:pPr marL="1200150" lvl="1" indent="-742950">
              <a:lnSpc>
                <a:spcPct val="150000"/>
              </a:lnSpc>
              <a:buAutoNum type="alphaLcPeriod"/>
            </a:pPr>
            <a:r>
              <a:rPr lang="en-US" sz="4000">
                <a:latin typeface="CordiaUPC" panose="020B0304020202020204" pitchFamily="34" charset="-34"/>
                <a:cs typeface="CordiaUPC" panose="020B0304020202020204" pitchFamily="34" charset="-34"/>
              </a:rPr>
              <a:t>21,000</a:t>
            </a:r>
            <a:r>
              <a:rPr lang="th-TH" sz="4000">
                <a:latin typeface="CordiaUPC" panose="020B0304020202020204" pitchFamily="34" charset="-34"/>
                <a:cs typeface="CordiaUPC" panose="020B0304020202020204" pitchFamily="34" charset="-34"/>
              </a:rPr>
              <a:t> เยน (ประมาณ</a:t>
            </a:r>
            <a:r>
              <a:rPr lang="en-US" sz="4000">
                <a:latin typeface="CordiaUPC" panose="020B0304020202020204" pitchFamily="34" charset="-34"/>
                <a:cs typeface="CordiaUPC" panose="020B0304020202020204" pitchFamily="34" charset="-34"/>
              </a:rPr>
              <a:t>5,400</a:t>
            </a:r>
            <a:r>
              <a:rPr lang="th-TH" sz="4000">
                <a:latin typeface="CordiaUPC" panose="020B0304020202020204" pitchFamily="34" charset="-34"/>
                <a:cs typeface="CordiaUPC" panose="020B0304020202020204" pitchFamily="34" charset="-34"/>
              </a:rPr>
              <a:t>บาท) </a:t>
            </a:r>
            <a:endParaRPr kumimoji="1" lang="en-US" sz="4000">
              <a:latin typeface="CordiaUPC" panose="020B0304020202020204" pitchFamily="34" charset="-34"/>
              <a:cs typeface="CordiaUPC" panose="020B0304020202020204" pitchFamily="34" charset="-34"/>
            </a:endParaRPr>
          </a:p>
        </p:txBody>
      </p:sp>
      <p:sp>
        <p:nvSpPr>
          <p:cNvPr id="2" name="タイトル 1"/>
          <p:cNvSpPr>
            <a:spLocks noGrp="1"/>
          </p:cNvSpPr>
          <p:nvPr>
            <p:ph type="title"/>
          </p:nvPr>
        </p:nvSpPr>
        <p:spPr>
          <a:xfrm>
            <a:off x="2844800" y="160338"/>
            <a:ext cx="9367990" cy="1325563"/>
          </a:xfrm>
        </p:spPr>
        <p:txBody>
          <a:bodyPr>
            <a:noAutofit/>
          </a:bodyPr>
          <a:lstStyle/>
          <a:p>
            <a:r>
              <a:rPr lang="th-TH" sz="3600" b="1">
                <a:latin typeface="CordiaUPC" panose="020B0304020202020204" pitchFamily="34" charset="-34"/>
                <a:cs typeface="CordiaUPC" panose="020B0304020202020204" pitchFamily="34" charset="-34"/>
              </a:rPr>
              <a:t>ค่าโดยสารรถไฟชิงกันเซนจากโตเกียว ไปยังโอซาก้า จะมีค่าโดยสารต่อเที่ยว เป็นราคาเท่าไหร่กันนะ?</a:t>
            </a:r>
            <a:endParaRPr kumimoji="1" lang="en-US" sz="3600" b="1">
              <a:latin typeface="CordiaUPC" panose="020B0304020202020204" pitchFamily="34" charset="-34"/>
              <a:cs typeface="CordiaUPC" panose="020B0304020202020204" pitchFamily="34" charset="-34"/>
            </a:endParaRPr>
          </a:p>
        </p:txBody>
      </p:sp>
      <p:sp>
        <p:nvSpPr>
          <p:cNvPr id="6" name="角丸四角形吹き出し 5"/>
          <p:cNvSpPr/>
          <p:nvPr/>
        </p:nvSpPr>
        <p:spPr>
          <a:xfrm>
            <a:off x="950429" y="160338"/>
            <a:ext cx="1679719" cy="899338"/>
          </a:xfrm>
          <a:prstGeom prst="wedgeRoundRectCallout">
            <a:avLst>
              <a:gd name="adj1" fmla="val -13776"/>
              <a:gd name="adj2" fmla="val 71914"/>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4000" b="1">
                <a:latin typeface="MS PGothic" panose="020B0600070205080204" pitchFamily="34" charset="-128"/>
                <a:ea typeface="MS PGothic" panose="020B0600070205080204" pitchFamily="34" charset="-128"/>
              </a:rPr>
              <a:t>クイズ</a:t>
            </a:r>
            <a:endParaRPr kumimoji="1" lang="en-US" sz="4000" b="1">
              <a:latin typeface="MS PGothic" panose="020B0600070205080204" pitchFamily="34" charset="-128"/>
              <a:ea typeface="MS PGothic" panose="020B0600070205080204" pitchFamily="34" charset="-128"/>
            </a:endParaRPr>
          </a:p>
        </p:txBody>
      </p:sp>
      <p:sp>
        <p:nvSpPr>
          <p:cNvPr id="7" name="AutoShape 2" descr="コミックポップアートスタイルでクイズクイズの脳のゲームワードベクトルイラストデザイン - 疑問符のベクターアート素材や画像を多数ご用意 - iStock"/>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3" name="円形吹き出し 12"/>
          <p:cNvSpPr/>
          <p:nvPr/>
        </p:nvSpPr>
        <p:spPr>
          <a:xfrm>
            <a:off x="155575" y="423333"/>
            <a:ext cx="897543" cy="693778"/>
          </a:xfrm>
          <a:prstGeom prst="wedgeEllipseCallout">
            <a:avLst>
              <a:gd name="adj1" fmla="val 43313"/>
              <a:gd name="adj2" fmla="val 69822"/>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kumimoji="1" lang="ja-JP" altLang="en-US" sz="3200"/>
              <a:t>❓</a:t>
            </a:r>
            <a:endParaRPr kumimoji="1" lang="en-US" sz="3200"/>
          </a:p>
        </p:txBody>
      </p:sp>
      <p:sp>
        <p:nvSpPr>
          <p:cNvPr id="11" name="楕円 10"/>
          <p:cNvSpPr/>
          <p:nvPr/>
        </p:nvSpPr>
        <p:spPr>
          <a:xfrm>
            <a:off x="6096000" y="3221008"/>
            <a:ext cx="665824" cy="667592"/>
          </a:xfrm>
          <a:prstGeom prst="ellipse">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US"/>
          </a:p>
        </p:txBody>
      </p:sp>
      <p:pic>
        <p:nvPicPr>
          <p:cNvPr id="3" name="Picture 2">
            <a:extLst>
              <a:ext uri="{FF2B5EF4-FFF2-40B4-BE49-F238E27FC236}">
                <a16:creationId xmlns:a16="http://schemas.microsoft.com/office/drawing/2014/main" id="{DB3E860A-D461-4C08-BD2D-20FBF4418FBC}"/>
              </a:ext>
            </a:extLst>
          </p:cNvPr>
          <p:cNvPicPr>
            <a:picLocks noChangeAspect="1"/>
          </p:cNvPicPr>
          <p:nvPr/>
        </p:nvPicPr>
        <p:blipFill>
          <a:blip r:embed="rId3"/>
          <a:stretch>
            <a:fillRect/>
          </a:stretch>
        </p:blipFill>
        <p:spPr>
          <a:xfrm>
            <a:off x="810468" y="1656156"/>
            <a:ext cx="4724805" cy="3545687"/>
          </a:xfrm>
          <a:prstGeom prst="rect">
            <a:avLst/>
          </a:prstGeom>
        </p:spPr>
      </p:pic>
      <p:sp>
        <p:nvSpPr>
          <p:cNvPr id="10" name="Speech Bubble: Rectangle 9">
            <a:extLst>
              <a:ext uri="{FF2B5EF4-FFF2-40B4-BE49-F238E27FC236}">
                <a16:creationId xmlns:a16="http://schemas.microsoft.com/office/drawing/2014/main" id="{0A680331-1B3F-45A9-BD45-E857D4B8426A}"/>
              </a:ext>
            </a:extLst>
          </p:cNvPr>
          <p:cNvSpPr/>
          <p:nvPr/>
        </p:nvSpPr>
        <p:spPr>
          <a:xfrm>
            <a:off x="4162818" y="4299225"/>
            <a:ext cx="1212850" cy="570134"/>
          </a:xfrm>
          <a:prstGeom prst="wedgeRectCallout">
            <a:avLst>
              <a:gd name="adj1" fmla="val -107658"/>
              <a:gd name="adj2" fmla="val -64219"/>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tx1"/>
                </a:solidFill>
              </a:rPr>
              <a:t>Tokyo</a:t>
            </a:r>
          </a:p>
        </p:txBody>
      </p:sp>
      <p:sp>
        <p:nvSpPr>
          <p:cNvPr id="12" name="Speech Bubble: Rectangle 11">
            <a:extLst>
              <a:ext uri="{FF2B5EF4-FFF2-40B4-BE49-F238E27FC236}">
                <a16:creationId xmlns:a16="http://schemas.microsoft.com/office/drawing/2014/main" id="{37643072-8341-46D9-BB9A-721053CF4032}"/>
              </a:ext>
            </a:extLst>
          </p:cNvPr>
          <p:cNvSpPr/>
          <p:nvPr/>
        </p:nvSpPr>
        <p:spPr>
          <a:xfrm>
            <a:off x="2566445" y="4631709"/>
            <a:ext cx="1212850" cy="570134"/>
          </a:xfrm>
          <a:prstGeom prst="wedgeRectCallout">
            <a:avLst>
              <a:gd name="adj1" fmla="val -43661"/>
              <a:gd name="adj2" fmla="val -127627"/>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tx1"/>
                </a:solidFill>
              </a:rPr>
              <a:t>Osaka</a:t>
            </a:r>
          </a:p>
        </p:txBody>
      </p:sp>
      <p:sp>
        <p:nvSpPr>
          <p:cNvPr id="14" name="タイトル 1">
            <a:extLst>
              <a:ext uri="{FF2B5EF4-FFF2-40B4-BE49-F238E27FC236}">
                <a16:creationId xmlns:a16="http://schemas.microsoft.com/office/drawing/2014/main" id="{FE52A271-5E5F-422F-A49A-8CCD8EAE2E46}"/>
              </a:ext>
            </a:extLst>
          </p:cNvPr>
          <p:cNvSpPr txBox="1">
            <a:spLocks/>
          </p:cNvSpPr>
          <p:nvPr/>
        </p:nvSpPr>
        <p:spPr>
          <a:xfrm>
            <a:off x="526558" y="5752252"/>
            <a:ext cx="11138883" cy="97551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en-US" altLang="ja-JP" sz="2400" b="1">
                <a:latin typeface="CordiaUPC" panose="020B0304020202020204" pitchFamily="34" charset="-34"/>
                <a:cs typeface="CordiaUPC" panose="020B0304020202020204" pitchFamily="34" charset="-34"/>
              </a:rPr>
              <a:t>※</a:t>
            </a:r>
            <a:r>
              <a:rPr lang="th-TH" altLang="ja-JP" sz="2400" b="1">
                <a:latin typeface="CordiaUPC" panose="020B0304020202020204" pitchFamily="34" charset="-34"/>
                <a:cs typeface="CordiaUPC" panose="020B0304020202020204" pitchFamily="34" charset="-34"/>
              </a:rPr>
              <a:t> </a:t>
            </a:r>
            <a:r>
              <a:rPr lang="th-TH" altLang="ja-JP" sz="2800" b="1">
                <a:latin typeface="CordiaUPC" panose="020B0304020202020204" pitchFamily="34" charset="-34"/>
                <a:cs typeface="CordiaUPC" panose="020B0304020202020204" pitchFamily="34" charset="-34"/>
              </a:rPr>
              <a:t>ค่าโดยสารต่อเที่ยว ของที่นั่งแบบไม่ระบุที่นั่ง โดยคำนวณจากค่าเงินเยน</a:t>
            </a:r>
            <a:r>
              <a:rPr lang="en-US" altLang="ja-JP" sz="2800" b="1">
                <a:latin typeface="CordiaUPC" panose="020B0304020202020204" pitchFamily="34" charset="-34"/>
                <a:cs typeface="CordiaUPC" panose="020B0304020202020204" pitchFamily="34" charset="-34"/>
              </a:rPr>
              <a:t>100</a:t>
            </a:r>
            <a:r>
              <a:rPr lang="th-TH" altLang="ja-JP" sz="2800" b="1">
                <a:latin typeface="CordiaUPC" panose="020B0304020202020204" pitchFamily="34" charset="-34"/>
                <a:cs typeface="CordiaUPC" panose="020B0304020202020204" pitchFamily="34" charset="-34"/>
              </a:rPr>
              <a:t> เยน ประมาณ</a:t>
            </a:r>
            <a:r>
              <a:rPr lang="en-US" altLang="ja-JP" sz="2800" b="1">
                <a:latin typeface="CordiaUPC" panose="020B0304020202020204" pitchFamily="34" charset="-34"/>
                <a:cs typeface="CordiaUPC" panose="020B0304020202020204" pitchFamily="34" charset="-34"/>
              </a:rPr>
              <a:t>25.70</a:t>
            </a:r>
            <a:r>
              <a:rPr lang="th-TH" altLang="ja-JP" sz="2800" b="1">
                <a:latin typeface="CordiaUPC" panose="020B0304020202020204" pitchFamily="34" charset="-34"/>
                <a:cs typeface="CordiaUPC" panose="020B0304020202020204" pitchFamily="34" charset="-34"/>
              </a:rPr>
              <a:t>บาท</a:t>
            </a:r>
            <a:endParaRPr lang="en-US" sz="2800" b="1">
              <a:latin typeface="CordiaUPC" panose="020B0304020202020204" pitchFamily="34" charset="-34"/>
              <a:cs typeface="CordiaUPC" panose="020B0304020202020204" pitchFamily="34" charset="-34"/>
            </a:endParaRPr>
          </a:p>
        </p:txBody>
      </p:sp>
    </p:spTree>
    <p:extLst>
      <p:ext uri="{BB962C8B-B14F-4D97-AF65-F5344CB8AC3E}">
        <p14:creationId xmlns:p14="http://schemas.microsoft.com/office/powerpoint/2010/main" val="39224073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494D656-D679-40E6-972D-330983A7595F}"/>
              </a:ext>
            </a:extLst>
          </p:cNvPr>
          <p:cNvSpPr>
            <a:spLocks noGrp="1"/>
          </p:cNvSpPr>
          <p:nvPr>
            <p:ph type="title"/>
          </p:nvPr>
        </p:nvSpPr>
        <p:spPr>
          <a:xfrm>
            <a:off x="849078" y="29546"/>
            <a:ext cx="10515600" cy="821418"/>
          </a:xfrm>
        </p:spPr>
        <p:txBody>
          <a:bodyPr/>
          <a:lstStyle/>
          <a:p>
            <a:pPr algn="ctr"/>
            <a:r>
              <a:rPr lang="th-TH" b="1" dirty="0">
                <a:cs typeface="+mn-cs"/>
              </a:rPr>
              <a:t>ตัวอย่างบัตรโดยสารของรถไฟชิงกันเซน</a:t>
            </a:r>
            <a:endParaRPr lang="en-US" b="1" dirty="0">
              <a:cs typeface="+mn-cs"/>
            </a:endParaRPr>
          </a:p>
        </p:txBody>
      </p:sp>
      <p:pic>
        <p:nvPicPr>
          <p:cNvPr id="1026" name="Picture 2" descr="切符」イラスト無料">
            <a:extLst>
              <a:ext uri="{FF2B5EF4-FFF2-40B4-BE49-F238E27FC236}">
                <a16:creationId xmlns:a16="http://schemas.microsoft.com/office/drawing/2014/main" id="{E85C0827-7816-4500-8F72-55CA6E751C6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83214" y="1888923"/>
            <a:ext cx="5627915" cy="3793173"/>
          </a:xfrm>
          <a:prstGeom prst="rect">
            <a:avLst/>
          </a:prstGeom>
          <a:noFill/>
          <a:extLst>
            <a:ext uri="{909E8E84-426E-40DD-AFC4-6F175D3DCCD1}">
              <a14:hiddenFill xmlns:a14="http://schemas.microsoft.com/office/drawing/2010/main">
                <a:solidFill>
                  <a:srgbClr val="FFFFFF"/>
                </a:solidFill>
              </a14:hiddenFill>
            </a:ext>
          </a:extLst>
        </p:spPr>
      </p:pic>
      <p:sp>
        <p:nvSpPr>
          <p:cNvPr id="5" name="Oval 4">
            <a:extLst>
              <a:ext uri="{FF2B5EF4-FFF2-40B4-BE49-F238E27FC236}">
                <a16:creationId xmlns:a16="http://schemas.microsoft.com/office/drawing/2014/main" id="{9E1ADAC8-3A08-4387-AD8C-6B36DDB802F4}"/>
              </a:ext>
            </a:extLst>
          </p:cNvPr>
          <p:cNvSpPr/>
          <p:nvPr/>
        </p:nvSpPr>
        <p:spPr>
          <a:xfrm>
            <a:off x="1760893" y="4101152"/>
            <a:ext cx="1436914" cy="500743"/>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Speech Bubble: Rectangle 6">
            <a:extLst>
              <a:ext uri="{FF2B5EF4-FFF2-40B4-BE49-F238E27FC236}">
                <a16:creationId xmlns:a16="http://schemas.microsoft.com/office/drawing/2014/main" id="{2AA8FA32-76F8-43EE-B22E-8E08EFFB7E15}"/>
              </a:ext>
            </a:extLst>
          </p:cNvPr>
          <p:cNvSpPr/>
          <p:nvPr/>
        </p:nvSpPr>
        <p:spPr>
          <a:xfrm>
            <a:off x="2205915" y="5065103"/>
            <a:ext cx="2147069" cy="648601"/>
          </a:xfrm>
          <a:prstGeom prst="wedgeRectCallout">
            <a:avLst>
              <a:gd name="adj1" fmla="val -43661"/>
              <a:gd name="adj2" fmla="val -127627"/>
            </a:avLst>
          </a:prstGeom>
          <a:ln/>
        </p:spPr>
        <p:style>
          <a:lnRef idx="1">
            <a:schemeClr val="accent2"/>
          </a:lnRef>
          <a:fillRef idx="2">
            <a:schemeClr val="accent2"/>
          </a:fillRef>
          <a:effectRef idx="1">
            <a:schemeClr val="accent2"/>
          </a:effectRef>
          <a:fontRef idx="minor">
            <a:schemeClr val="dk1"/>
          </a:fontRef>
        </p:style>
        <p:txBody>
          <a:bodyPr rtlCol="0" anchor="ctr"/>
          <a:lstStyle/>
          <a:p>
            <a:pPr algn="ctr"/>
            <a:r>
              <a:rPr lang="th-TH" sz="2800">
                <a:solidFill>
                  <a:schemeClr val="tx1"/>
                </a:solidFill>
              </a:rPr>
              <a:t>ค่าโดยสาร </a:t>
            </a:r>
            <a:endParaRPr lang="en-US" sz="2800">
              <a:solidFill>
                <a:schemeClr val="tx1"/>
              </a:solidFill>
            </a:endParaRPr>
          </a:p>
        </p:txBody>
      </p:sp>
      <p:sp>
        <p:nvSpPr>
          <p:cNvPr id="8" name="Oval 7">
            <a:extLst>
              <a:ext uri="{FF2B5EF4-FFF2-40B4-BE49-F238E27FC236}">
                <a16:creationId xmlns:a16="http://schemas.microsoft.com/office/drawing/2014/main" id="{62A69DEC-BE43-4AA9-8541-9B5B3F77BDE6}"/>
              </a:ext>
            </a:extLst>
          </p:cNvPr>
          <p:cNvSpPr/>
          <p:nvPr/>
        </p:nvSpPr>
        <p:spPr>
          <a:xfrm>
            <a:off x="3279450" y="4143394"/>
            <a:ext cx="3117467" cy="500743"/>
          </a:xfrm>
          <a:prstGeom prst="ellipse">
            <a:avLst/>
          </a:prstGeom>
          <a:noFill/>
          <a:ln w="381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Speech Bubble: Rectangle 8">
            <a:extLst>
              <a:ext uri="{FF2B5EF4-FFF2-40B4-BE49-F238E27FC236}">
                <a16:creationId xmlns:a16="http://schemas.microsoft.com/office/drawing/2014/main" id="{9EC8DF14-F2E4-44F5-960B-57A5E65C2439}"/>
              </a:ext>
            </a:extLst>
          </p:cNvPr>
          <p:cNvSpPr/>
          <p:nvPr/>
        </p:nvSpPr>
        <p:spPr>
          <a:xfrm>
            <a:off x="5112401" y="5302995"/>
            <a:ext cx="4106499" cy="821418"/>
          </a:xfrm>
          <a:prstGeom prst="wedgeRectCallout">
            <a:avLst>
              <a:gd name="adj1" fmla="val -43661"/>
              <a:gd name="adj2" fmla="val -127627"/>
            </a:avLst>
          </a:prstGeom>
          <a:ln/>
        </p:spPr>
        <p:style>
          <a:lnRef idx="1">
            <a:schemeClr val="accent6"/>
          </a:lnRef>
          <a:fillRef idx="2">
            <a:schemeClr val="accent6"/>
          </a:fillRef>
          <a:effectRef idx="1">
            <a:schemeClr val="accent6"/>
          </a:effectRef>
          <a:fontRef idx="minor">
            <a:schemeClr val="dk1"/>
          </a:fontRef>
        </p:style>
        <p:txBody>
          <a:bodyPr rtlCol="0" anchor="ctr"/>
          <a:lstStyle/>
          <a:p>
            <a:pPr algn="ctr"/>
            <a:r>
              <a:rPr lang="th-TH" sz="2800">
                <a:solidFill>
                  <a:schemeClr val="tx1"/>
                </a:solidFill>
                <a:latin typeface="CordiaUPC" panose="020B0304020202020204" pitchFamily="34" charset="-34"/>
                <a:cs typeface="CordiaUPC" panose="020B0304020202020204" pitchFamily="34" charset="-34"/>
              </a:rPr>
              <a:t>คิดเป็นค่าโดยสาร</a:t>
            </a:r>
            <a:r>
              <a:rPr lang="en-US" sz="2800">
                <a:solidFill>
                  <a:schemeClr val="tx1"/>
                </a:solidFill>
                <a:latin typeface="CordiaUPC" panose="020B0304020202020204" pitchFamily="34" charset="-34"/>
                <a:cs typeface="CordiaUPC" panose="020B0304020202020204" pitchFamily="34" charset="-34"/>
              </a:rPr>
              <a:t> 8,000</a:t>
            </a:r>
            <a:r>
              <a:rPr lang="th-TH" sz="2800">
                <a:solidFill>
                  <a:schemeClr val="tx1"/>
                </a:solidFill>
                <a:latin typeface="CordiaUPC" panose="020B0304020202020204" pitchFamily="34" charset="-34"/>
                <a:cs typeface="CordiaUPC" panose="020B0304020202020204" pitchFamily="34" charset="-34"/>
              </a:rPr>
              <a:t>เยน</a:t>
            </a:r>
            <a:endParaRPr lang="en-US" sz="2800">
              <a:solidFill>
                <a:schemeClr val="tx1"/>
              </a:solidFill>
              <a:latin typeface="CordiaUPC" panose="020B0304020202020204" pitchFamily="34" charset="-34"/>
              <a:cs typeface="CordiaUPC" panose="020B0304020202020204" pitchFamily="34" charset="-34"/>
            </a:endParaRPr>
          </a:p>
          <a:p>
            <a:pPr algn="ctr"/>
            <a:r>
              <a:rPr lang="th-TH" sz="2800">
                <a:solidFill>
                  <a:schemeClr val="tx1"/>
                </a:solidFill>
                <a:latin typeface="CordiaUPC" panose="020B0304020202020204" pitchFamily="34" charset="-34"/>
                <a:cs typeface="CordiaUPC" panose="020B0304020202020204" pitchFamily="34" charset="-34"/>
              </a:rPr>
              <a:t>ค่ารถด่วนพิเศษ </a:t>
            </a:r>
            <a:r>
              <a:rPr lang="en-US" sz="2800">
                <a:solidFill>
                  <a:schemeClr val="tx1"/>
                </a:solidFill>
                <a:latin typeface="CordiaUPC" panose="020B0304020202020204" pitchFamily="34" charset="-34"/>
                <a:cs typeface="CordiaUPC" panose="020B0304020202020204" pitchFamily="34" charset="-34"/>
              </a:rPr>
              <a:t>6,000</a:t>
            </a:r>
            <a:r>
              <a:rPr lang="th-TH" sz="2800">
                <a:solidFill>
                  <a:schemeClr val="tx1"/>
                </a:solidFill>
                <a:latin typeface="CordiaUPC" panose="020B0304020202020204" pitchFamily="34" charset="-34"/>
                <a:cs typeface="CordiaUPC" panose="020B0304020202020204" pitchFamily="34" charset="-34"/>
              </a:rPr>
              <a:t>เยน</a:t>
            </a:r>
            <a:endParaRPr lang="en-US" sz="2800">
              <a:solidFill>
                <a:schemeClr val="tx1"/>
              </a:solidFill>
              <a:latin typeface="CordiaUPC" panose="020B0304020202020204" pitchFamily="34" charset="-34"/>
              <a:cs typeface="CordiaUPC" panose="020B0304020202020204" pitchFamily="34" charset="-34"/>
            </a:endParaRPr>
          </a:p>
        </p:txBody>
      </p:sp>
      <p:sp>
        <p:nvSpPr>
          <p:cNvPr id="10" name="Speech Bubble: Rectangle 9">
            <a:extLst>
              <a:ext uri="{FF2B5EF4-FFF2-40B4-BE49-F238E27FC236}">
                <a16:creationId xmlns:a16="http://schemas.microsoft.com/office/drawing/2014/main" id="{468F460B-30E6-4D57-A4B0-F7375A3831E7}"/>
              </a:ext>
            </a:extLst>
          </p:cNvPr>
          <p:cNvSpPr/>
          <p:nvPr/>
        </p:nvSpPr>
        <p:spPr>
          <a:xfrm>
            <a:off x="7073122" y="2631794"/>
            <a:ext cx="4291556" cy="970172"/>
          </a:xfrm>
          <a:prstGeom prst="wedgeRectCallout">
            <a:avLst>
              <a:gd name="adj1" fmla="val -70041"/>
              <a:gd name="adj2" fmla="val 26701"/>
            </a:avLst>
          </a:prstGeom>
          <a:ln/>
        </p:spPr>
        <p:style>
          <a:lnRef idx="1">
            <a:schemeClr val="accent4"/>
          </a:lnRef>
          <a:fillRef idx="2">
            <a:schemeClr val="accent4"/>
          </a:fillRef>
          <a:effectRef idx="1">
            <a:schemeClr val="accent4"/>
          </a:effectRef>
          <a:fontRef idx="minor">
            <a:schemeClr val="dk1"/>
          </a:fontRef>
        </p:style>
        <p:txBody>
          <a:bodyPr rtlCol="0" anchor="ctr"/>
          <a:lstStyle/>
          <a:p>
            <a:pPr algn="ctr"/>
            <a:r>
              <a:rPr lang="th-TH" sz="2800">
                <a:solidFill>
                  <a:schemeClr val="tx1"/>
                </a:solidFill>
                <a:latin typeface="CordiaUPC" panose="020B0304020202020204" pitchFamily="34" charset="-34"/>
                <a:cs typeface="CordiaUPC" panose="020B0304020202020204" pitchFamily="34" charset="-34"/>
              </a:rPr>
              <a:t>สถานีต้นทาง</a:t>
            </a:r>
            <a:r>
              <a:rPr lang="en-US" sz="2800">
                <a:solidFill>
                  <a:schemeClr val="tx1"/>
                </a:solidFill>
                <a:latin typeface="CordiaUPC" panose="020B0304020202020204" pitchFamily="34" charset="-34"/>
                <a:cs typeface="CordiaUPC" panose="020B0304020202020204" pitchFamily="34" charset="-34"/>
              </a:rPr>
              <a:t> –</a:t>
            </a:r>
            <a:r>
              <a:rPr lang="th-TH" sz="2800">
                <a:solidFill>
                  <a:schemeClr val="tx1"/>
                </a:solidFill>
                <a:latin typeface="CordiaUPC" panose="020B0304020202020204" pitchFamily="34" charset="-34"/>
                <a:cs typeface="CordiaUPC" panose="020B0304020202020204" pitchFamily="34" charset="-34"/>
              </a:rPr>
              <a:t> สถานีปลายทาง</a:t>
            </a:r>
          </a:p>
          <a:p>
            <a:pPr algn="ctr"/>
            <a:r>
              <a:rPr lang="th-TH" sz="2800">
                <a:solidFill>
                  <a:schemeClr val="tx1"/>
                </a:solidFill>
                <a:latin typeface="CordiaUPC" panose="020B0304020202020204" pitchFamily="34" charset="-34"/>
                <a:cs typeface="CordiaUPC" panose="020B0304020202020204" pitchFamily="34" charset="-34"/>
              </a:rPr>
              <a:t>เวลาออกรถ </a:t>
            </a:r>
            <a:r>
              <a:rPr lang="en-US" sz="2800">
                <a:solidFill>
                  <a:schemeClr val="tx1"/>
                </a:solidFill>
                <a:latin typeface="CordiaUPC" panose="020B0304020202020204" pitchFamily="34" charset="-34"/>
                <a:cs typeface="CordiaUPC" panose="020B0304020202020204" pitchFamily="34" charset="-34"/>
              </a:rPr>
              <a:t>-</a:t>
            </a:r>
            <a:r>
              <a:rPr lang="th-TH" sz="2800">
                <a:solidFill>
                  <a:schemeClr val="tx1"/>
                </a:solidFill>
                <a:latin typeface="CordiaUPC" panose="020B0304020202020204" pitchFamily="34" charset="-34"/>
                <a:cs typeface="CordiaUPC" panose="020B0304020202020204" pitchFamily="34" charset="-34"/>
              </a:rPr>
              <a:t>เวลาถึงจุดหมาย</a:t>
            </a:r>
            <a:endParaRPr lang="en-US" sz="2800">
              <a:solidFill>
                <a:schemeClr val="tx1"/>
              </a:solidFill>
              <a:latin typeface="CordiaUPC" panose="020B0304020202020204" pitchFamily="34" charset="-34"/>
              <a:cs typeface="CordiaUPC" panose="020B0304020202020204" pitchFamily="34" charset="-34"/>
            </a:endParaRPr>
          </a:p>
        </p:txBody>
      </p:sp>
      <p:sp>
        <p:nvSpPr>
          <p:cNvPr id="11" name="Speech Bubble: Rectangle 10">
            <a:extLst>
              <a:ext uri="{FF2B5EF4-FFF2-40B4-BE49-F238E27FC236}">
                <a16:creationId xmlns:a16="http://schemas.microsoft.com/office/drawing/2014/main" id="{C227DDBC-BA2E-4FBF-B28A-C86FC9695D5C}"/>
              </a:ext>
            </a:extLst>
          </p:cNvPr>
          <p:cNvSpPr/>
          <p:nvPr/>
        </p:nvSpPr>
        <p:spPr>
          <a:xfrm>
            <a:off x="7278659" y="3908679"/>
            <a:ext cx="4291556" cy="693216"/>
          </a:xfrm>
          <a:prstGeom prst="wedgeRectCallout">
            <a:avLst>
              <a:gd name="adj1" fmla="val -78158"/>
              <a:gd name="adj2" fmla="val -32767"/>
            </a:avLst>
          </a:prstGeom>
          <a:ln/>
        </p:spPr>
        <p:style>
          <a:lnRef idx="1">
            <a:schemeClr val="accent1"/>
          </a:lnRef>
          <a:fillRef idx="2">
            <a:schemeClr val="accent1"/>
          </a:fillRef>
          <a:effectRef idx="1">
            <a:schemeClr val="accent1"/>
          </a:effectRef>
          <a:fontRef idx="minor">
            <a:schemeClr val="dk1"/>
          </a:fontRef>
        </p:style>
        <p:txBody>
          <a:bodyPr rtlCol="0" anchor="ctr"/>
          <a:lstStyle/>
          <a:p>
            <a:pPr algn="ctr"/>
            <a:r>
              <a:rPr lang="th-TH" sz="2800">
                <a:solidFill>
                  <a:schemeClr val="tx1"/>
                </a:solidFill>
                <a:latin typeface="CordiaUPC" panose="020B0304020202020204" pitchFamily="34" charset="-34"/>
                <a:cs typeface="CordiaUPC" panose="020B0304020202020204" pitchFamily="34" charset="-34"/>
              </a:rPr>
              <a:t>หมายเลขตู้รถ และหมายเลขที่นั่ง </a:t>
            </a:r>
            <a:endParaRPr lang="en-US" sz="2800">
              <a:solidFill>
                <a:schemeClr val="tx1"/>
              </a:solidFill>
              <a:latin typeface="CordiaUPC" panose="020B0304020202020204" pitchFamily="34" charset="-34"/>
              <a:cs typeface="CordiaUPC" panose="020B0304020202020204" pitchFamily="34" charset="-34"/>
            </a:endParaRPr>
          </a:p>
        </p:txBody>
      </p:sp>
      <p:sp>
        <p:nvSpPr>
          <p:cNvPr id="3" name="Speech Bubble: Oval 2">
            <a:extLst>
              <a:ext uri="{FF2B5EF4-FFF2-40B4-BE49-F238E27FC236}">
                <a16:creationId xmlns:a16="http://schemas.microsoft.com/office/drawing/2014/main" id="{06884069-BF81-44CB-9300-70EF14D5F48A}"/>
              </a:ext>
            </a:extLst>
          </p:cNvPr>
          <p:cNvSpPr/>
          <p:nvPr/>
        </p:nvSpPr>
        <p:spPr>
          <a:xfrm>
            <a:off x="849077" y="733588"/>
            <a:ext cx="4787447" cy="1154056"/>
          </a:xfrm>
          <a:prstGeom prst="wedgeEllipseCallout">
            <a:avLst>
              <a:gd name="adj1" fmla="val 21780"/>
              <a:gd name="adj2" fmla="val 84372"/>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th-TH" sz="3200" dirty="0"/>
              <a:t>ลองสังเกตกันว่า</a:t>
            </a:r>
          </a:p>
          <a:p>
            <a:pPr algn="ctr"/>
            <a:r>
              <a:rPr lang="th-TH" sz="3200" dirty="0"/>
              <a:t>น่าจะมีข้อมูลอะไรบ้าง?</a:t>
            </a:r>
            <a:endParaRPr lang="en-US" sz="3200" dirty="0"/>
          </a:p>
        </p:txBody>
      </p:sp>
    </p:spTree>
    <p:extLst>
      <p:ext uri="{BB962C8B-B14F-4D97-AF65-F5344CB8AC3E}">
        <p14:creationId xmlns:p14="http://schemas.microsoft.com/office/powerpoint/2010/main" val="30627157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7"/>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8"/>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animBg="1"/>
      <p:bldP spid="8" grpId="0" animBg="1"/>
      <p:bldP spid="9" grpId="0" animBg="1"/>
      <p:bldP spid="10" grpId="0" animBg="1"/>
      <p:bldP spid="11"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83029" y="4323739"/>
            <a:ext cx="1828800" cy="2360246"/>
          </a:xfrm>
          <a:prstGeom prst="rect">
            <a:avLst/>
          </a:prstGeom>
        </p:spPr>
      </p:pic>
      <p:sp>
        <p:nvSpPr>
          <p:cNvPr id="5" name="角丸四角形吹き出し 4"/>
          <p:cNvSpPr/>
          <p:nvPr/>
        </p:nvSpPr>
        <p:spPr>
          <a:xfrm>
            <a:off x="3385170" y="4323739"/>
            <a:ext cx="7590971" cy="1668045"/>
          </a:xfrm>
          <a:prstGeom prst="wedgeRoundRectCallout">
            <a:avLst>
              <a:gd name="adj1" fmla="val -68594"/>
              <a:gd name="adj2" fmla="val 20203"/>
              <a:gd name="adj3" fmla="val 16667"/>
            </a:avLst>
          </a:prstGeom>
        </p:spPr>
        <p:style>
          <a:lnRef idx="2">
            <a:schemeClr val="dk1"/>
          </a:lnRef>
          <a:fillRef idx="1">
            <a:schemeClr val="lt1"/>
          </a:fillRef>
          <a:effectRef idx="0">
            <a:schemeClr val="dk1"/>
          </a:effectRef>
          <a:fontRef idx="minor">
            <a:schemeClr val="dk1"/>
          </a:fontRef>
        </p:style>
        <p:txBody>
          <a:bodyPr rtlCol="0" anchor="ctr"/>
          <a:lstStyle/>
          <a:p>
            <a:pPr algn="ctr"/>
            <a:r>
              <a:rPr lang="th-TH" sz="3200"/>
              <a:t>ชิงกันเซนมีค่าโดยสารราคาพอๆกับสายการบินโลว์คอสต์เลยนะ แต่ทำไมคนญี่ปุ่นถึงนิยมโดยสารชิงกันเซนกันนะ </a:t>
            </a:r>
          </a:p>
        </p:txBody>
      </p:sp>
      <p:pic>
        <p:nvPicPr>
          <p:cNvPr id="3" name="Picture 2" descr="A train on the railway tracks&#10;&#10;Description automatically generated with medium confidence">
            <a:extLst>
              <a:ext uri="{FF2B5EF4-FFF2-40B4-BE49-F238E27FC236}">
                <a16:creationId xmlns:a16="http://schemas.microsoft.com/office/drawing/2014/main" id="{7D3E7F97-C754-4418-AEA0-2AC3B87DE75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62187" y="458452"/>
            <a:ext cx="5280889" cy="3523343"/>
          </a:xfrm>
          <a:prstGeom prst="rect">
            <a:avLst/>
          </a:prstGeom>
        </p:spPr>
      </p:pic>
      <p:pic>
        <p:nvPicPr>
          <p:cNvPr id="4" name="Picture 3">
            <a:extLst>
              <a:ext uri="{FF2B5EF4-FFF2-40B4-BE49-F238E27FC236}">
                <a16:creationId xmlns:a16="http://schemas.microsoft.com/office/drawing/2014/main" id="{92E6DAD2-34C0-4994-BB75-5D9626EE810A}"/>
              </a:ext>
            </a:extLst>
          </p:cNvPr>
          <p:cNvPicPr>
            <a:picLocks noChangeAspect="1"/>
          </p:cNvPicPr>
          <p:nvPr/>
        </p:nvPicPr>
        <p:blipFill>
          <a:blip r:embed="rId5"/>
          <a:stretch>
            <a:fillRect/>
          </a:stretch>
        </p:blipFill>
        <p:spPr>
          <a:xfrm>
            <a:off x="6268451" y="458452"/>
            <a:ext cx="5582653" cy="3707231"/>
          </a:xfrm>
          <a:prstGeom prst="rect">
            <a:avLst/>
          </a:prstGeom>
        </p:spPr>
      </p:pic>
    </p:spTree>
    <p:extLst>
      <p:ext uri="{BB962C8B-B14F-4D97-AF65-F5344CB8AC3E}">
        <p14:creationId xmlns:p14="http://schemas.microsoft.com/office/powerpoint/2010/main" val="18970155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34635F-ED6F-429A-94D1-8D78BA3794BF}"/>
              </a:ext>
            </a:extLst>
          </p:cNvPr>
          <p:cNvSpPr>
            <a:spLocks noGrp="1"/>
          </p:cNvSpPr>
          <p:nvPr>
            <p:ph type="title"/>
          </p:nvPr>
        </p:nvSpPr>
        <p:spPr>
          <a:xfrm>
            <a:off x="685823" y="266875"/>
            <a:ext cx="11105147" cy="501149"/>
          </a:xfrm>
        </p:spPr>
        <p:txBody>
          <a:bodyPr>
            <a:normAutofit fontScale="90000"/>
          </a:bodyPr>
          <a:lstStyle/>
          <a:p>
            <a:r>
              <a:rPr lang="th-TH">
                <a:cs typeface="+mn-cs"/>
              </a:rPr>
              <a:t>คนญี่ปุ่นชอบโดยสารรถไฟชิงกันเซน และเครื่องบินในโอกาสไหนมากกว่ากัน?</a:t>
            </a:r>
            <a:endParaRPr lang="en-US">
              <a:cs typeface="+mn-cs"/>
            </a:endParaRPr>
          </a:p>
        </p:txBody>
      </p:sp>
      <p:sp>
        <p:nvSpPr>
          <p:cNvPr id="3" name="Content Placeholder 2">
            <a:extLst>
              <a:ext uri="{FF2B5EF4-FFF2-40B4-BE49-F238E27FC236}">
                <a16:creationId xmlns:a16="http://schemas.microsoft.com/office/drawing/2014/main" id="{561A09C8-1EAC-465B-8847-C15B1B4F0931}"/>
              </a:ext>
            </a:extLst>
          </p:cNvPr>
          <p:cNvSpPr>
            <a:spLocks noGrp="1"/>
          </p:cNvSpPr>
          <p:nvPr>
            <p:ph idx="1"/>
          </p:nvPr>
        </p:nvSpPr>
        <p:spPr>
          <a:xfrm>
            <a:off x="2591639" y="5971401"/>
            <a:ext cx="9122944" cy="814947"/>
          </a:xfrm>
        </p:spPr>
        <p:txBody>
          <a:bodyPr>
            <a:normAutofit fontScale="92500"/>
          </a:bodyPr>
          <a:lstStyle/>
          <a:p>
            <a:pPr marL="0" indent="0">
              <a:buNone/>
            </a:pPr>
            <a:r>
              <a:rPr lang="ja-JP" altLang="en-US" sz="2000" dirty="0">
                <a:hlinkClick r:id="rId3"/>
              </a:rPr>
              <a:t>新幹線と飛行機、どちらを使いたい？ ～移動時間や料金、快適さや楽しさからも比較した アンケート調査結果を阪急交通社が公開～ </a:t>
            </a:r>
            <a:r>
              <a:rPr lang="en-US" altLang="ja-JP" sz="2000" dirty="0">
                <a:hlinkClick r:id="rId3"/>
              </a:rPr>
              <a:t>| </a:t>
            </a:r>
            <a:r>
              <a:rPr lang="ja-JP" altLang="en-US" sz="2000" dirty="0">
                <a:hlinkClick r:id="rId3"/>
              </a:rPr>
              <a:t>株式会社阪急交通社</a:t>
            </a:r>
            <a:endParaRPr lang="en-US" sz="2000" dirty="0"/>
          </a:p>
        </p:txBody>
      </p:sp>
      <p:grpSp>
        <p:nvGrpSpPr>
          <p:cNvPr id="11" name="Group 10">
            <a:extLst>
              <a:ext uri="{FF2B5EF4-FFF2-40B4-BE49-F238E27FC236}">
                <a16:creationId xmlns:a16="http://schemas.microsoft.com/office/drawing/2014/main" id="{0CC6E207-DD00-442F-8011-9EB088B0D321}"/>
              </a:ext>
            </a:extLst>
          </p:cNvPr>
          <p:cNvGrpSpPr/>
          <p:nvPr/>
        </p:nvGrpSpPr>
        <p:grpSpPr>
          <a:xfrm>
            <a:off x="3837070" y="943574"/>
            <a:ext cx="7667124" cy="4970852"/>
            <a:chOff x="2262438" y="943574"/>
            <a:chExt cx="7667124" cy="4970852"/>
          </a:xfrm>
        </p:grpSpPr>
        <p:pic>
          <p:nvPicPr>
            <p:cNvPr id="4" name="Picture 3">
              <a:extLst>
                <a:ext uri="{FF2B5EF4-FFF2-40B4-BE49-F238E27FC236}">
                  <a16:creationId xmlns:a16="http://schemas.microsoft.com/office/drawing/2014/main" id="{376B6EDC-0564-4A85-B12A-8D8DE26A15E1}"/>
                </a:ext>
              </a:extLst>
            </p:cNvPr>
            <p:cNvPicPr>
              <a:picLocks noChangeAspect="1"/>
            </p:cNvPicPr>
            <p:nvPr/>
          </p:nvPicPr>
          <p:blipFill>
            <a:blip r:embed="rId4"/>
            <a:stretch>
              <a:fillRect/>
            </a:stretch>
          </p:blipFill>
          <p:spPr>
            <a:xfrm>
              <a:off x="2262438" y="943574"/>
              <a:ext cx="7667124" cy="4970852"/>
            </a:xfrm>
            <a:prstGeom prst="rect">
              <a:avLst/>
            </a:prstGeom>
          </p:spPr>
        </p:pic>
        <p:sp>
          <p:nvSpPr>
            <p:cNvPr id="5" name="Rectangle 4">
              <a:extLst>
                <a:ext uri="{FF2B5EF4-FFF2-40B4-BE49-F238E27FC236}">
                  <a16:creationId xmlns:a16="http://schemas.microsoft.com/office/drawing/2014/main" id="{018BF9F2-9793-4EE8-B925-D8C79C3989E4}"/>
                </a:ext>
              </a:extLst>
            </p:cNvPr>
            <p:cNvSpPr/>
            <p:nvPr/>
          </p:nvSpPr>
          <p:spPr>
            <a:xfrm>
              <a:off x="2418347" y="2562726"/>
              <a:ext cx="950495" cy="385011"/>
            </a:xfrm>
            <a:prstGeom prst="rect">
              <a:avLst/>
            </a:prstGeom>
            <a:ln>
              <a:noFill/>
            </a:ln>
          </p:spPr>
          <p:style>
            <a:lnRef idx="2">
              <a:schemeClr val="accent1"/>
            </a:lnRef>
            <a:fillRef idx="1">
              <a:schemeClr val="lt1"/>
            </a:fillRef>
            <a:effectRef idx="0">
              <a:schemeClr val="accent1"/>
            </a:effectRef>
            <a:fontRef idx="minor">
              <a:schemeClr val="dk1"/>
            </a:fontRef>
          </p:style>
          <p:txBody>
            <a:bodyPr rtlCol="0" anchor="ctr"/>
            <a:lstStyle/>
            <a:p>
              <a:pPr algn="ctr"/>
              <a:r>
                <a:rPr lang="th-TH" sz="2000"/>
                <a:t>ท่องเที่ยว</a:t>
              </a:r>
              <a:endParaRPr lang="en-US" sz="2000"/>
            </a:p>
          </p:txBody>
        </p:sp>
        <p:sp>
          <p:nvSpPr>
            <p:cNvPr id="6" name="Rectangle 5">
              <a:extLst>
                <a:ext uri="{FF2B5EF4-FFF2-40B4-BE49-F238E27FC236}">
                  <a16:creationId xmlns:a16="http://schemas.microsoft.com/office/drawing/2014/main" id="{DD3EABC2-40B8-495B-8CC2-E34EDBF70944}"/>
                </a:ext>
              </a:extLst>
            </p:cNvPr>
            <p:cNvSpPr/>
            <p:nvPr/>
          </p:nvSpPr>
          <p:spPr>
            <a:xfrm>
              <a:off x="2418346" y="3296656"/>
              <a:ext cx="950495" cy="589548"/>
            </a:xfrm>
            <a:prstGeom prst="rect">
              <a:avLst/>
            </a:prstGeom>
            <a:ln>
              <a:noFill/>
            </a:ln>
          </p:spPr>
          <p:style>
            <a:lnRef idx="2">
              <a:schemeClr val="accent1"/>
            </a:lnRef>
            <a:fillRef idx="1">
              <a:schemeClr val="lt1"/>
            </a:fillRef>
            <a:effectRef idx="0">
              <a:schemeClr val="accent1"/>
            </a:effectRef>
            <a:fontRef idx="minor">
              <a:schemeClr val="dk1"/>
            </a:fontRef>
          </p:style>
          <p:txBody>
            <a:bodyPr rtlCol="0" anchor="ctr"/>
            <a:lstStyle/>
            <a:p>
              <a:pPr algn="ctr"/>
              <a:r>
                <a:rPr lang="th-TH" sz="2000"/>
                <a:t>กลับต่างจังหวัด</a:t>
              </a:r>
              <a:endParaRPr lang="en-US" sz="2000"/>
            </a:p>
          </p:txBody>
        </p:sp>
        <p:sp>
          <p:nvSpPr>
            <p:cNvPr id="7" name="Rectangle 6">
              <a:extLst>
                <a:ext uri="{FF2B5EF4-FFF2-40B4-BE49-F238E27FC236}">
                  <a16:creationId xmlns:a16="http://schemas.microsoft.com/office/drawing/2014/main" id="{841D351C-7612-408F-94AA-4F23FE391681}"/>
                </a:ext>
              </a:extLst>
            </p:cNvPr>
            <p:cNvSpPr/>
            <p:nvPr/>
          </p:nvSpPr>
          <p:spPr>
            <a:xfrm>
              <a:off x="2418346" y="4339757"/>
              <a:ext cx="950495" cy="385011"/>
            </a:xfrm>
            <a:prstGeom prst="rect">
              <a:avLst/>
            </a:prstGeom>
            <a:ln>
              <a:noFill/>
            </a:ln>
          </p:spPr>
          <p:style>
            <a:lnRef idx="2">
              <a:schemeClr val="accent1"/>
            </a:lnRef>
            <a:fillRef idx="1">
              <a:schemeClr val="lt1"/>
            </a:fillRef>
            <a:effectRef idx="0">
              <a:schemeClr val="accent1"/>
            </a:effectRef>
            <a:fontRef idx="minor">
              <a:schemeClr val="dk1"/>
            </a:fontRef>
          </p:style>
          <p:txBody>
            <a:bodyPr rtlCol="0" anchor="ctr"/>
            <a:lstStyle/>
            <a:p>
              <a:pPr algn="ctr"/>
              <a:r>
                <a:rPr lang="th-TH" sz="2000"/>
                <a:t>ทำงาน</a:t>
              </a:r>
              <a:endParaRPr lang="en-US" sz="2000"/>
            </a:p>
          </p:txBody>
        </p:sp>
        <p:sp>
          <p:nvSpPr>
            <p:cNvPr id="8" name="Rectangle 7">
              <a:extLst>
                <a:ext uri="{FF2B5EF4-FFF2-40B4-BE49-F238E27FC236}">
                  <a16:creationId xmlns:a16="http://schemas.microsoft.com/office/drawing/2014/main" id="{B3F740FE-E1BD-417E-8DE9-7BA92D51AE52}"/>
                </a:ext>
              </a:extLst>
            </p:cNvPr>
            <p:cNvSpPr/>
            <p:nvPr/>
          </p:nvSpPr>
          <p:spPr>
            <a:xfrm>
              <a:off x="4628144" y="5458695"/>
              <a:ext cx="733947" cy="304432"/>
            </a:xfrm>
            <a:prstGeom prst="rect">
              <a:avLst/>
            </a:prstGeom>
            <a:ln>
              <a:noFill/>
            </a:ln>
          </p:spPr>
          <p:style>
            <a:lnRef idx="2">
              <a:schemeClr val="accent1"/>
            </a:lnRef>
            <a:fillRef idx="1">
              <a:schemeClr val="lt1"/>
            </a:fillRef>
            <a:effectRef idx="0">
              <a:schemeClr val="accent1"/>
            </a:effectRef>
            <a:fontRef idx="minor">
              <a:schemeClr val="dk1"/>
            </a:fontRef>
          </p:style>
          <p:txBody>
            <a:bodyPr rtlCol="0" anchor="ctr"/>
            <a:lstStyle/>
            <a:p>
              <a:r>
                <a:rPr lang="th-TH" sz="1600"/>
                <a:t>ชิงกันเซน</a:t>
              </a:r>
              <a:endParaRPr lang="en-US" sz="1600"/>
            </a:p>
          </p:txBody>
        </p:sp>
        <p:sp>
          <p:nvSpPr>
            <p:cNvPr id="9" name="Rectangle 8">
              <a:extLst>
                <a:ext uri="{FF2B5EF4-FFF2-40B4-BE49-F238E27FC236}">
                  <a16:creationId xmlns:a16="http://schemas.microsoft.com/office/drawing/2014/main" id="{674229B1-FC6D-492D-8B38-859A98C9CCCF}"/>
                </a:ext>
              </a:extLst>
            </p:cNvPr>
            <p:cNvSpPr/>
            <p:nvPr/>
          </p:nvSpPr>
          <p:spPr>
            <a:xfrm>
              <a:off x="5504450" y="5458695"/>
              <a:ext cx="733947" cy="304432"/>
            </a:xfrm>
            <a:prstGeom prst="rect">
              <a:avLst/>
            </a:prstGeom>
            <a:ln>
              <a:noFill/>
            </a:ln>
          </p:spPr>
          <p:style>
            <a:lnRef idx="2">
              <a:schemeClr val="accent1"/>
            </a:lnRef>
            <a:fillRef idx="1">
              <a:schemeClr val="lt1"/>
            </a:fillRef>
            <a:effectRef idx="0">
              <a:schemeClr val="accent1"/>
            </a:effectRef>
            <a:fontRef idx="minor">
              <a:schemeClr val="dk1"/>
            </a:fontRef>
          </p:style>
          <p:txBody>
            <a:bodyPr rtlCol="0" anchor="ctr"/>
            <a:lstStyle/>
            <a:p>
              <a:r>
                <a:rPr lang="th-TH" sz="1600"/>
                <a:t>เครื่องบิน</a:t>
              </a:r>
              <a:endParaRPr lang="en-US" sz="1600"/>
            </a:p>
          </p:txBody>
        </p:sp>
        <p:sp>
          <p:nvSpPr>
            <p:cNvPr id="10" name="Rectangle 9">
              <a:extLst>
                <a:ext uri="{FF2B5EF4-FFF2-40B4-BE49-F238E27FC236}">
                  <a16:creationId xmlns:a16="http://schemas.microsoft.com/office/drawing/2014/main" id="{61A4D4A0-8EFB-4CC0-AF0A-72A0C706E68D}"/>
                </a:ext>
              </a:extLst>
            </p:cNvPr>
            <p:cNvSpPr/>
            <p:nvPr/>
          </p:nvSpPr>
          <p:spPr>
            <a:xfrm>
              <a:off x="6348658" y="5458695"/>
              <a:ext cx="1371102" cy="304432"/>
            </a:xfrm>
            <a:prstGeom prst="rect">
              <a:avLst/>
            </a:prstGeom>
            <a:ln>
              <a:noFill/>
            </a:ln>
          </p:spPr>
          <p:style>
            <a:lnRef idx="2">
              <a:schemeClr val="accent1"/>
            </a:lnRef>
            <a:fillRef idx="1">
              <a:schemeClr val="lt1"/>
            </a:fillRef>
            <a:effectRef idx="0">
              <a:schemeClr val="accent1"/>
            </a:effectRef>
            <a:fontRef idx="minor">
              <a:schemeClr val="dk1"/>
            </a:fontRef>
          </p:style>
          <p:txBody>
            <a:bodyPr rtlCol="0" anchor="ctr"/>
            <a:lstStyle/>
            <a:p>
              <a:r>
                <a:rPr lang="th-TH" sz="1600"/>
                <a:t>อันไหนก็ได้</a:t>
              </a:r>
              <a:endParaRPr lang="en-US" sz="1600"/>
            </a:p>
          </p:txBody>
        </p:sp>
      </p:grpSp>
      <p:pic>
        <p:nvPicPr>
          <p:cNvPr id="12" name="Picture 2">
            <a:extLst>
              <a:ext uri="{FF2B5EF4-FFF2-40B4-BE49-F238E27FC236}">
                <a16:creationId xmlns:a16="http://schemas.microsoft.com/office/drawing/2014/main" id="{834AC550-E514-435C-B847-F6778EFA0188}"/>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77417" y="4804969"/>
            <a:ext cx="1403377" cy="1811196"/>
          </a:xfrm>
          <a:prstGeom prst="rect">
            <a:avLst/>
          </a:prstGeom>
        </p:spPr>
      </p:pic>
      <p:sp>
        <p:nvSpPr>
          <p:cNvPr id="13" name="角丸四角形吹き出し 4">
            <a:extLst>
              <a:ext uri="{FF2B5EF4-FFF2-40B4-BE49-F238E27FC236}">
                <a16:creationId xmlns:a16="http://schemas.microsoft.com/office/drawing/2014/main" id="{8EBFE4FB-4A40-407F-ADDD-DED0CA016355}"/>
              </a:ext>
            </a:extLst>
          </p:cNvPr>
          <p:cNvSpPr/>
          <p:nvPr/>
        </p:nvSpPr>
        <p:spPr>
          <a:xfrm>
            <a:off x="156411" y="1692809"/>
            <a:ext cx="3448766" cy="2920031"/>
          </a:xfrm>
          <a:prstGeom prst="wedgeRoundRectCallout">
            <a:avLst>
              <a:gd name="adj1" fmla="val 3238"/>
              <a:gd name="adj2" fmla="val 61001"/>
              <a:gd name="adj3" fmla="val 16667"/>
            </a:avLst>
          </a:prstGeom>
        </p:spPr>
        <p:style>
          <a:lnRef idx="2">
            <a:schemeClr val="dk1"/>
          </a:lnRef>
          <a:fillRef idx="1">
            <a:schemeClr val="lt1"/>
          </a:fillRef>
          <a:effectRef idx="0">
            <a:schemeClr val="dk1"/>
          </a:effectRef>
          <a:fontRef idx="minor">
            <a:schemeClr val="dk1"/>
          </a:fontRef>
        </p:style>
        <p:txBody>
          <a:bodyPr rtlCol="0" anchor="ctr"/>
          <a:lstStyle/>
          <a:p>
            <a:pPr algn="ctr"/>
            <a:r>
              <a:rPr lang="th-TH" sz="3200"/>
              <a:t>ไม่ว่าโอกาสไหน </a:t>
            </a:r>
          </a:p>
          <a:p>
            <a:pPr algn="ctr"/>
            <a:r>
              <a:rPr lang="th-TH" sz="3200"/>
              <a:t>คนญี่ปุ่นก็นิยมโดยสารด้วยรถไฟชิงกันเซนมากกว่าเครื่องบินนะคะ </a:t>
            </a:r>
          </a:p>
          <a:p>
            <a:pPr algn="ctr"/>
            <a:r>
              <a:rPr lang="th-TH" sz="3200"/>
              <a:t>เพราะอะไรกันนะ?</a:t>
            </a:r>
          </a:p>
        </p:txBody>
      </p:sp>
    </p:spTree>
    <p:extLst>
      <p:ext uri="{BB962C8B-B14F-4D97-AF65-F5344CB8AC3E}">
        <p14:creationId xmlns:p14="http://schemas.microsoft.com/office/powerpoint/2010/main" val="12867235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34635F-ED6F-429A-94D1-8D78BA3794BF}"/>
              </a:ext>
            </a:extLst>
          </p:cNvPr>
          <p:cNvSpPr>
            <a:spLocks noGrp="1"/>
          </p:cNvSpPr>
          <p:nvPr>
            <p:ph type="title"/>
          </p:nvPr>
        </p:nvSpPr>
        <p:spPr>
          <a:xfrm>
            <a:off x="543426" y="236724"/>
            <a:ext cx="11105147" cy="501149"/>
          </a:xfrm>
        </p:spPr>
        <p:txBody>
          <a:bodyPr>
            <a:normAutofit fontScale="90000"/>
          </a:bodyPr>
          <a:lstStyle/>
          <a:p>
            <a:pPr algn="ctr"/>
            <a:r>
              <a:rPr lang="th-TH" dirty="0">
                <a:cs typeface="+mn-cs"/>
              </a:rPr>
              <a:t>คนญี่ปุ่นคิดว่ารถไฟชิงกันเซนและเครื่องบิน อย่างไหนที่ดีกว่ากัน?</a:t>
            </a:r>
            <a:endParaRPr lang="en-US" dirty="0">
              <a:cs typeface="+mn-cs"/>
            </a:endParaRPr>
          </a:p>
        </p:txBody>
      </p:sp>
      <p:pic>
        <p:nvPicPr>
          <p:cNvPr id="12" name="Picture 2">
            <a:extLst>
              <a:ext uri="{FF2B5EF4-FFF2-40B4-BE49-F238E27FC236}">
                <a16:creationId xmlns:a16="http://schemas.microsoft.com/office/drawing/2014/main" id="{834AC550-E514-435C-B847-F6778EFA018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77417" y="4804969"/>
            <a:ext cx="1403377" cy="1811196"/>
          </a:xfrm>
          <a:prstGeom prst="rect">
            <a:avLst/>
          </a:prstGeom>
        </p:spPr>
      </p:pic>
      <p:sp>
        <p:nvSpPr>
          <p:cNvPr id="13" name="角丸四角形吹き出し 4">
            <a:extLst>
              <a:ext uri="{FF2B5EF4-FFF2-40B4-BE49-F238E27FC236}">
                <a16:creationId xmlns:a16="http://schemas.microsoft.com/office/drawing/2014/main" id="{8EBFE4FB-4A40-407F-ADDD-DED0CA016355}"/>
              </a:ext>
            </a:extLst>
          </p:cNvPr>
          <p:cNvSpPr/>
          <p:nvPr/>
        </p:nvSpPr>
        <p:spPr>
          <a:xfrm>
            <a:off x="174721" y="1728903"/>
            <a:ext cx="3448766" cy="2920031"/>
          </a:xfrm>
          <a:prstGeom prst="wedgeRoundRectCallout">
            <a:avLst>
              <a:gd name="adj1" fmla="val 3238"/>
              <a:gd name="adj2" fmla="val 61001"/>
              <a:gd name="adj3" fmla="val 16667"/>
            </a:avLst>
          </a:prstGeom>
        </p:spPr>
        <p:style>
          <a:lnRef idx="2">
            <a:schemeClr val="dk1"/>
          </a:lnRef>
          <a:fillRef idx="1">
            <a:schemeClr val="lt1"/>
          </a:fillRef>
          <a:effectRef idx="0">
            <a:schemeClr val="dk1"/>
          </a:effectRef>
          <a:fontRef idx="minor">
            <a:schemeClr val="dk1"/>
          </a:fontRef>
        </p:style>
        <p:txBody>
          <a:bodyPr rtlCol="0" anchor="ctr"/>
          <a:lstStyle/>
          <a:p>
            <a:pPr algn="ctr"/>
            <a:r>
              <a:rPr lang="th-TH" sz="3200"/>
              <a:t>นอกจากเรื่องเวลาการเดินทางแล้ว ดูเหมือนว่าคนญี่ปุ่นจะชอบชิงกันเซนมากกว่าทุกด้านเลยนะคะ </a:t>
            </a:r>
          </a:p>
        </p:txBody>
      </p:sp>
      <p:grpSp>
        <p:nvGrpSpPr>
          <p:cNvPr id="22" name="Group 21">
            <a:extLst>
              <a:ext uri="{FF2B5EF4-FFF2-40B4-BE49-F238E27FC236}">
                <a16:creationId xmlns:a16="http://schemas.microsoft.com/office/drawing/2014/main" id="{F4DBF068-D4BD-4062-B27C-A2E1C22157B9}"/>
              </a:ext>
            </a:extLst>
          </p:cNvPr>
          <p:cNvGrpSpPr/>
          <p:nvPr/>
        </p:nvGrpSpPr>
        <p:grpSpPr>
          <a:xfrm>
            <a:off x="3912996" y="743960"/>
            <a:ext cx="7877974" cy="5459422"/>
            <a:chOff x="3912996" y="743960"/>
            <a:chExt cx="7877974" cy="5459422"/>
          </a:xfrm>
        </p:grpSpPr>
        <p:pic>
          <p:nvPicPr>
            <p:cNvPr id="14" name="Picture 13">
              <a:extLst>
                <a:ext uri="{FF2B5EF4-FFF2-40B4-BE49-F238E27FC236}">
                  <a16:creationId xmlns:a16="http://schemas.microsoft.com/office/drawing/2014/main" id="{3D7E7295-FD79-48BE-883A-04160DEA316E}"/>
                </a:ext>
              </a:extLst>
            </p:cNvPr>
            <p:cNvPicPr>
              <a:picLocks noChangeAspect="1"/>
            </p:cNvPicPr>
            <p:nvPr/>
          </p:nvPicPr>
          <p:blipFill>
            <a:blip r:embed="rId4"/>
            <a:stretch>
              <a:fillRect/>
            </a:stretch>
          </p:blipFill>
          <p:spPr>
            <a:xfrm>
              <a:off x="3912996" y="743960"/>
              <a:ext cx="7877974" cy="5459422"/>
            </a:xfrm>
            <a:prstGeom prst="rect">
              <a:avLst/>
            </a:prstGeom>
          </p:spPr>
        </p:pic>
        <p:sp>
          <p:nvSpPr>
            <p:cNvPr id="15" name="Rectangle 14">
              <a:extLst>
                <a:ext uri="{FF2B5EF4-FFF2-40B4-BE49-F238E27FC236}">
                  <a16:creationId xmlns:a16="http://schemas.microsoft.com/office/drawing/2014/main" id="{CBEBD6E9-92B8-4CC7-8FF9-C2CA4AA597CC}"/>
                </a:ext>
              </a:extLst>
            </p:cNvPr>
            <p:cNvSpPr/>
            <p:nvPr/>
          </p:nvSpPr>
          <p:spPr>
            <a:xfrm>
              <a:off x="4066675" y="1888957"/>
              <a:ext cx="866274" cy="501149"/>
            </a:xfrm>
            <a:prstGeom prst="rect">
              <a:avLst/>
            </a:prstGeom>
            <a:ln>
              <a:noFill/>
            </a:ln>
          </p:spPr>
          <p:style>
            <a:lnRef idx="2">
              <a:schemeClr val="accent1"/>
            </a:lnRef>
            <a:fillRef idx="1">
              <a:schemeClr val="lt1"/>
            </a:fillRef>
            <a:effectRef idx="0">
              <a:schemeClr val="accent1"/>
            </a:effectRef>
            <a:fontRef idx="minor">
              <a:schemeClr val="dk1"/>
            </a:fontRef>
          </p:style>
          <p:txBody>
            <a:bodyPr rtlCol="0" anchor="ctr"/>
            <a:lstStyle/>
            <a:p>
              <a:pPr algn="ctr"/>
              <a:r>
                <a:rPr lang="th-TH" sz="1700"/>
                <a:t>ความสนุกสนาน</a:t>
              </a:r>
              <a:endParaRPr lang="en-US" sz="1700"/>
            </a:p>
          </p:txBody>
        </p:sp>
        <p:sp>
          <p:nvSpPr>
            <p:cNvPr id="16" name="Rectangle 15">
              <a:extLst>
                <a:ext uri="{FF2B5EF4-FFF2-40B4-BE49-F238E27FC236}">
                  <a16:creationId xmlns:a16="http://schemas.microsoft.com/office/drawing/2014/main" id="{E609BBC3-EA1E-4B1D-978A-7847912E4C6C}"/>
                </a:ext>
              </a:extLst>
            </p:cNvPr>
            <p:cNvSpPr/>
            <p:nvPr/>
          </p:nvSpPr>
          <p:spPr>
            <a:xfrm>
              <a:off x="4054642" y="2823977"/>
              <a:ext cx="974557" cy="501149"/>
            </a:xfrm>
            <a:prstGeom prst="rect">
              <a:avLst/>
            </a:prstGeom>
            <a:ln>
              <a:noFill/>
            </a:ln>
          </p:spPr>
          <p:style>
            <a:lnRef idx="2">
              <a:schemeClr val="accent1"/>
            </a:lnRef>
            <a:fillRef idx="1">
              <a:schemeClr val="lt1"/>
            </a:fillRef>
            <a:effectRef idx="0">
              <a:schemeClr val="accent1"/>
            </a:effectRef>
            <a:fontRef idx="minor">
              <a:schemeClr val="dk1"/>
            </a:fontRef>
          </p:style>
          <p:txBody>
            <a:bodyPr rtlCol="0" anchor="ctr"/>
            <a:lstStyle/>
            <a:p>
              <a:pPr algn="ctr"/>
              <a:r>
                <a:rPr lang="th-TH" sz="1700"/>
                <a:t>ความสะดวกสบาย</a:t>
              </a:r>
              <a:endParaRPr lang="en-US" sz="1700"/>
            </a:p>
          </p:txBody>
        </p:sp>
        <p:sp>
          <p:nvSpPr>
            <p:cNvPr id="17" name="Rectangle 16">
              <a:extLst>
                <a:ext uri="{FF2B5EF4-FFF2-40B4-BE49-F238E27FC236}">
                  <a16:creationId xmlns:a16="http://schemas.microsoft.com/office/drawing/2014/main" id="{C1C69E54-CCA4-47E6-8D9A-33FFD748CAE4}"/>
                </a:ext>
              </a:extLst>
            </p:cNvPr>
            <p:cNvSpPr/>
            <p:nvPr/>
          </p:nvSpPr>
          <p:spPr>
            <a:xfrm>
              <a:off x="4066675" y="3677652"/>
              <a:ext cx="866274" cy="501149"/>
            </a:xfrm>
            <a:prstGeom prst="rect">
              <a:avLst/>
            </a:prstGeom>
            <a:ln>
              <a:noFill/>
            </a:ln>
          </p:spPr>
          <p:style>
            <a:lnRef idx="2">
              <a:schemeClr val="accent1"/>
            </a:lnRef>
            <a:fillRef idx="1">
              <a:schemeClr val="lt1"/>
            </a:fillRef>
            <a:effectRef idx="0">
              <a:schemeClr val="accent1"/>
            </a:effectRef>
            <a:fontRef idx="minor">
              <a:schemeClr val="dk1"/>
            </a:fontRef>
          </p:style>
          <p:txBody>
            <a:bodyPr rtlCol="0" anchor="ctr"/>
            <a:lstStyle/>
            <a:p>
              <a:pPr algn="ctr"/>
              <a:r>
                <a:rPr lang="th-TH" sz="1700"/>
                <a:t>ค่าโดยสาร</a:t>
              </a:r>
              <a:endParaRPr lang="en-US" sz="1700"/>
            </a:p>
          </p:txBody>
        </p:sp>
        <p:sp>
          <p:nvSpPr>
            <p:cNvPr id="18" name="Rectangle 17">
              <a:extLst>
                <a:ext uri="{FF2B5EF4-FFF2-40B4-BE49-F238E27FC236}">
                  <a16:creationId xmlns:a16="http://schemas.microsoft.com/office/drawing/2014/main" id="{7AC79102-24D4-499C-89D3-DDE51986156C}"/>
                </a:ext>
              </a:extLst>
            </p:cNvPr>
            <p:cNvSpPr/>
            <p:nvPr/>
          </p:nvSpPr>
          <p:spPr>
            <a:xfrm>
              <a:off x="4066675" y="4554698"/>
              <a:ext cx="866274" cy="501149"/>
            </a:xfrm>
            <a:prstGeom prst="rect">
              <a:avLst/>
            </a:prstGeom>
            <a:ln>
              <a:noFill/>
            </a:ln>
          </p:spPr>
          <p:style>
            <a:lnRef idx="2">
              <a:schemeClr val="accent1"/>
            </a:lnRef>
            <a:fillRef idx="1">
              <a:schemeClr val="lt1"/>
            </a:fillRef>
            <a:effectRef idx="0">
              <a:schemeClr val="accent1"/>
            </a:effectRef>
            <a:fontRef idx="minor">
              <a:schemeClr val="dk1"/>
            </a:fontRef>
          </p:style>
          <p:txBody>
            <a:bodyPr rtlCol="0" anchor="ctr"/>
            <a:lstStyle/>
            <a:p>
              <a:pPr algn="ctr"/>
              <a:r>
                <a:rPr lang="th-TH" sz="1700"/>
                <a:t>เวลาในการเดินทาง</a:t>
              </a:r>
              <a:endParaRPr lang="en-US" sz="1700"/>
            </a:p>
          </p:txBody>
        </p:sp>
        <p:sp>
          <p:nvSpPr>
            <p:cNvPr id="19" name="Rectangle 18">
              <a:extLst>
                <a:ext uri="{FF2B5EF4-FFF2-40B4-BE49-F238E27FC236}">
                  <a16:creationId xmlns:a16="http://schemas.microsoft.com/office/drawing/2014/main" id="{8E76BC04-71BD-41F3-A04A-881F355D03E8}"/>
                </a:ext>
              </a:extLst>
            </p:cNvPr>
            <p:cNvSpPr/>
            <p:nvPr/>
          </p:nvSpPr>
          <p:spPr>
            <a:xfrm>
              <a:off x="6395283" y="5711359"/>
              <a:ext cx="733947" cy="304432"/>
            </a:xfrm>
            <a:prstGeom prst="rect">
              <a:avLst/>
            </a:prstGeom>
            <a:ln>
              <a:noFill/>
            </a:ln>
          </p:spPr>
          <p:style>
            <a:lnRef idx="2">
              <a:schemeClr val="accent1"/>
            </a:lnRef>
            <a:fillRef idx="1">
              <a:schemeClr val="lt1"/>
            </a:fillRef>
            <a:effectRef idx="0">
              <a:schemeClr val="accent1"/>
            </a:effectRef>
            <a:fontRef idx="minor">
              <a:schemeClr val="dk1"/>
            </a:fontRef>
          </p:style>
          <p:txBody>
            <a:bodyPr rtlCol="0" anchor="ctr"/>
            <a:lstStyle/>
            <a:p>
              <a:r>
                <a:rPr lang="th-TH" sz="1600"/>
                <a:t>ชิงกันเซน</a:t>
              </a:r>
              <a:endParaRPr lang="en-US" sz="1600"/>
            </a:p>
          </p:txBody>
        </p:sp>
        <p:sp>
          <p:nvSpPr>
            <p:cNvPr id="20" name="Rectangle 19">
              <a:extLst>
                <a:ext uri="{FF2B5EF4-FFF2-40B4-BE49-F238E27FC236}">
                  <a16:creationId xmlns:a16="http://schemas.microsoft.com/office/drawing/2014/main" id="{0311158C-E604-494C-870E-078B8985D77A}"/>
                </a:ext>
              </a:extLst>
            </p:cNvPr>
            <p:cNvSpPr/>
            <p:nvPr/>
          </p:nvSpPr>
          <p:spPr>
            <a:xfrm>
              <a:off x="7259557" y="5711359"/>
              <a:ext cx="733947" cy="304432"/>
            </a:xfrm>
            <a:prstGeom prst="rect">
              <a:avLst/>
            </a:prstGeom>
            <a:ln>
              <a:noFill/>
            </a:ln>
          </p:spPr>
          <p:style>
            <a:lnRef idx="2">
              <a:schemeClr val="accent1"/>
            </a:lnRef>
            <a:fillRef idx="1">
              <a:schemeClr val="lt1"/>
            </a:fillRef>
            <a:effectRef idx="0">
              <a:schemeClr val="accent1"/>
            </a:effectRef>
            <a:fontRef idx="minor">
              <a:schemeClr val="dk1"/>
            </a:fontRef>
          </p:style>
          <p:txBody>
            <a:bodyPr rtlCol="0" anchor="ctr"/>
            <a:lstStyle/>
            <a:p>
              <a:r>
                <a:rPr lang="th-TH" sz="1600"/>
                <a:t>เครื่องบิน</a:t>
              </a:r>
              <a:endParaRPr lang="en-US" sz="1600"/>
            </a:p>
          </p:txBody>
        </p:sp>
        <p:sp>
          <p:nvSpPr>
            <p:cNvPr id="21" name="Rectangle 20">
              <a:extLst>
                <a:ext uri="{FF2B5EF4-FFF2-40B4-BE49-F238E27FC236}">
                  <a16:creationId xmlns:a16="http://schemas.microsoft.com/office/drawing/2014/main" id="{2D0E55B0-11F3-48FE-8145-DED6B3C29940}"/>
                </a:ext>
              </a:extLst>
            </p:cNvPr>
            <p:cNvSpPr/>
            <p:nvPr/>
          </p:nvSpPr>
          <p:spPr>
            <a:xfrm>
              <a:off x="8099767" y="5711359"/>
              <a:ext cx="1371102" cy="304432"/>
            </a:xfrm>
            <a:prstGeom prst="rect">
              <a:avLst/>
            </a:prstGeom>
            <a:ln>
              <a:noFill/>
            </a:ln>
          </p:spPr>
          <p:style>
            <a:lnRef idx="2">
              <a:schemeClr val="accent1"/>
            </a:lnRef>
            <a:fillRef idx="1">
              <a:schemeClr val="lt1"/>
            </a:fillRef>
            <a:effectRef idx="0">
              <a:schemeClr val="accent1"/>
            </a:effectRef>
            <a:fontRef idx="minor">
              <a:schemeClr val="dk1"/>
            </a:fontRef>
          </p:style>
          <p:txBody>
            <a:bodyPr rtlCol="0" anchor="ctr"/>
            <a:lstStyle/>
            <a:p>
              <a:r>
                <a:rPr lang="th-TH" sz="1600"/>
                <a:t>อันไหนก็ได้</a:t>
              </a:r>
              <a:endParaRPr lang="en-US" sz="1600"/>
            </a:p>
          </p:txBody>
        </p:sp>
      </p:grpSp>
      <p:sp>
        <p:nvSpPr>
          <p:cNvPr id="4" name="Content Placeholder 2">
            <a:extLst>
              <a:ext uri="{FF2B5EF4-FFF2-40B4-BE49-F238E27FC236}">
                <a16:creationId xmlns:a16="http://schemas.microsoft.com/office/drawing/2014/main" id="{4AB9D640-751E-8B50-A48E-1BE3981ED91C}"/>
              </a:ext>
            </a:extLst>
          </p:cNvPr>
          <p:cNvSpPr txBox="1">
            <a:spLocks/>
          </p:cNvSpPr>
          <p:nvPr/>
        </p:nvSpPr>
        <p:spPr>
          <a:xfrm>
            <a:off x="2591639" y="6203382"/>
            <a:ext cx="9122944" cy="814947"/>
          </a:xfrm>
          <a:prstGeom prst="rect">
            <a:avLst/>
          </a:prstGeom>
        </p:spPr>
        <p:txBody>
          <a:bodyPr vert="horz" lIns="91440" tIns="45720" rIns="91440" bIns="45720" rtlCol="0">
            <a:normAutofit fontScale="92500"/>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2000" dirty="0">
                <a:hlinkClick r:id="rId5"/>
              </a:rPr>
              <a:t>新幹線と飛行機、どちらを使いたい？ ～移動時間や料金、快適さや楽しさからも比較した アンケート調査結果を阪急交通社が公開～ </a:t>
            </a:r>
            <a:r>
              <a:rPr lang="en-US" altLang="ja-JP" sz="2000" dirty="0">
                <a:hlinkClick r:id="rId5"/>
              </a:rPr>
              <a:t>| </a:t>
            </a:r>
            <a:r>
              <a:rPr lang="ja-JP" altLang="en-US" sz="2000" dirty="0">
                <a:hlinkClick r:id="rId5"/>
              </a:rPr>
              <a:t>株式会社阪急交通社</a:t>
            </a:r>
            <a:endParaRPr lang="en-US" sz="2000" dirty="0"/>
          </a:p>
        </p:txBody>
      </p:sp>
    </p:spTree>
    <p:extLst>
      <p:ext uri="{BB962C8B-B14F-4D97-AF65-F5344CB8AC3E}">
        <p14:creationId xmlns:p14="http://schemas.microsoft.com/office/powerpoint/2010/main" val="2715114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タイトル 1"/>
          <p:cNvSpPr>
            <a:spLocks noGrp="1"/>
          </p:cNvSpPr>
          <p:nvPr>
            <p:ph type="title"/>
          </p:nvPr>
        </p:nvSpPr>
        <p:spPr>
          <a:xfrm>
            <a:off x="357188" y="-3794"/>
            <a:ext cx="11587162" cy="1325563"/>
          </a:xfrm>
        </p:spPr>
        <p:txBody>
          <a:bodyPr>
            <a:normAutofit/>
          </a:bodyPr>
          <a:lstStyle/>
          <a:p>
            <a:pPr algn="ctr"/>
            <a:r>
              <a:rPr kumimoji="1" lang="th-TH" sz="5400" b="1" dirty="0">
                <a:cs typeface="+mn-cs"/>
              </a:rPr>
              <a:t>รถไฟขบวนไหนคือชิงกันเซนกันนะ?</a:t>
            </a:r>
            <a:endParaRPr kumimoji="1" lang="en-US" sz="5400" b="1" dirty="0">
              <a:cs typeface="+mn-cs"/>
            </a:endParaRPr>
          </a:p>
        </p:txBody>
      </p:sp>
      <p:sp>
        <p:nvSpPr>
          <p:cNvPr id="6" name="角丸四角形吹き出し 5"/>
          <p:cNvSpPr/>
          <p:nvPr/>
        </p:nvSpPr>
        <p:spPr>
          <a:xfrm>
            <a:off x="8864935" y="2134477"/>
            <a:ext cx="3079416" cy="1577523"/>
          </a:xfrm>
          <a:prstGeom prst="wedgeRoundRectCallout">
            <a:avLst>
              <a:gd name="adj1" fmla="val -1697"/>
              <a:gd name="adj2" fmla="val 78071"/>
              <a:gd name="adj3" fmla="val 16667"/>
            </a:avLst>
          </a:prstGeom>
        </p:spPr>
        <p:style>
          <a:lnRef idx="2">
            <a:schemeClr val="dk1"/>
          </a:lnRef>
          <a:fillRef idx="1">
            <a:schemeClr val="lt1"/>
          </a:fillRef>
          <a:effectRef idx="0">
            <a:schemeClr val="dk1"/>
          </a:effectRef>
          <a:fontRef idx="minor">
            <a:schemeClr val="dk1"/>
          </a:fontRef>
        </p:style>
        <p:txBody>
          <a:bodyPr rtlCol="0" anchor="ctr"/>
          <a:lstStyle/>
          <a:p>
            <a:pPr algn="ctr"/>
            <a:r>
              <a:rPr lang="th-TH" sz="2800" dirty="0"/>
              <a:t>ขบวนที่หัวรถแหลมๆยาวๆแบบนี้คือชิงกันเซนค่ะ </a:t>
            </a:r>
            <a:endParaRPr kumimoji="1" lang="en-US" sz="2800" dirty="0"/>
          </a:p>
        </p:txBody>
      </p:sp>
      <p:pic>
        <p:nvPicPr>
          <p:cNvPr id="7"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805383" y="4271963"/>
            <a:ext cx="1624617" cy="2404649"/>
          </a:xfrm>
          <a:prstGeom prst="rect">
            <a:avLst/>
          </a:prstGeom>
        </p:spPr>
      </p:pic>
      <p:pic>
        <p:nvPicPr>
          <p:cNvPr id="11" name="Picture 10" descr="A train on the railway tracks&#10;&#10;Description automatically generated">
            <a:extLst>
              <a:ext uri="{FF2B5EF4-FFF2-40B4-BE49-F238E27FC236}">
                <a16:creationId xmlns:a16="http://schemas.microsoft.com/office/drawing/2014/main" id="{5B8717BD-8F04-4247-805E-68A35D69E5C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43148" y="1534512"/>
            <a:ext cx="3096172" cy="4640634"/>
          </a:xfrm>
          <a:prstGeom prst="rect">
            <a:avLst/>
          </a:prstGeom>
        </p:spPr>
      </p:pic>
      <p:pic>
        <p:nvPicPr>
          <p:cNvPr id="21" name="Picture 20" descr="A train on the railway tracks&#10;&#10;Description automatically generated">
            <a:extLst>
              <a:ext uri="{FF2B5EF4-FFF2-40B4-BE49-F238E27FC236}">
                <a16:creationId xmlns:a16="http://schemas.microsoft.com/office/drawing/2014/main" id="{93B624CB-C78D-4D17-90E2-B03A9E7B8CAE}"/>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528794" y="1181597"/>
            <a:ext cx="3642363" cy="2247403"/>
          </a:xfrm>
          <a:prstGeom prst="rect">
            <a:avLst/>
          </a:prstGeom>
        </p:spPr>
      </p:pic>
      <p:pic>
        <p:nvPicPr>
          <p:cNvPr id="2" name="Picture 1">
            <a:extLst>
              <a:ext uri="{FF2B5EF4-FFF2-40B4-BE49-F238E27FC236}">
                <a16:creationId xmlns:a16="http://schemas.microsoft.com/office/drawing/2014/main" id="{DB549606-8C89-441A-A4DB-BEB2E6D43D24}"/>
              </a:ext>
            </a:extLst>
          </p:cNvPr>
          <p:cNvPicPr>
            <a:picLocks noChangeAspect="1"/>
          </p:cNvPicPr>
          <p:nvPr/>
        </p:nvPicPr>
        <p:blipFill>
          <a:blip r:embed="rId6"/>
          <a:stretch>
            <a:fillRect/>
          </a:stretch>
        </p:blipFill>
        <p:spPr>
          <a:xfrm>
            <a:off x="3835018" y="3781012"/>
            <a:ext cx="5029917" cy="2821783"/>
          </a:xfrm>
          <a:prstGeom prst="rect">
            <a:avLst/>
          </a:prstGeom>
        </p:spPr>
      </p:pic>
      <p:sp>
        <p:nvSpPr>
          <p:cNvPr id="4" name="Rectangle: Rounded Corners 3">
            <a:extLst>
              <a:ext uri="{FF2B5EF4-FFF2-40B4-BE49-F238E27FC236}">
                <a16:creationId xmlns:a16="http://schemas.microsoft.com/office/drawing/2014/main" id="{82D7767E-8145-4831-8069-A1FF9C15952B}"/>
              </a:ext>
            </a:extLst>
          </p:cNvPr>
          <p:cNvSpPr/>
          <p:nvPr/>
        </p:nvSpPr>
        <p:spPr>
          <a:xfrm>
            <a:off x="3671248" y="3712000"/>
            <a:ext cx="5404513" cy="2964612"/>
          </a:xfrm>
          <a:prstGeom prst="roundRect">
            <a:avLst>
              <a:gd name="adj" fmla="val 7952"/>
            </a:avLst>
          </a:prstGeom>
          <a:noFill/>
          <a:ln w="85725">
            <a:solidFill>
              <a:srgbClr val="FF0000"/>
            </a:solidFill>
            <a:extLst>
              <a:ext uri="{C807C97D-BFC1-408E-A445-0C87EB9F89A2}">
                <ask:lineSketchStyleProps xmlns:ask="http://schemas.microsoft.com/office/drawing/2018/sketchyshapes" sd="1219033472">
                  <a:custGeom>
                    <a:avLst/>
                    <a:gdLst>
                      <a:gd name="connsiteX0" fmla="*/ 0 w 5404513"/>
                      <a:gd name="connsiteY0" fmla="*/ 235746 h 2964612"/>
                      <a:gd name="connsiteX1" fmla="*/ 235746 w 5404513"/>
                      <a:gd name="connsiteY1" fmla="*/ 0 h 2964612"/>
                      <a:gd name="connsiteX2" fmla="*/ 882520 w 5404513"/>
                      <a:gd name="connsiteY2" fmla="*/ 0 h 2964612"/>
                      <a:gd name="connsiteX3" fmla="*/ 1381303 w 5404513"/>
                      <a:gd name="connsiteY3" fmla="*/ 0 h 2964612"/>
                      <a:gd name="connsiteX4" fmla="*/ 1830756 w 5404513"/>
                      <a:gd name="connsiteY4" fmla="*/ 0 h 2964612"/>
                      <a:gd name="connsiteX5" fmla="*/ 2428200 w 5404513"/>
                      <a:gd name="connsiteY5" fmla="*/ 0 h 2964612"/>
                      <a:gd name="connsiteX6" fmla="*/ 2926983 w 5404513"/>
                      <a:gd name="connsiteY6" fmla="*/ 0 h 2964612"/>
                      <a:gd name="connsiteX7" fmla="*/ 3573757 w 5404513"/>
                      <a:gd name="connsiteY7" fmla="*/ 0 h 2964612"/>
                      <a:gd name="connsiteX8" fmla="*/ 4023210 w 5404513"/>
                      <a:gd name="connsiteY8" fmla="*/ 0 h 2964612"/>
                      <a:gd name="connsiteX9" fmla="*/ 4669984 w 5404513"/>
                      <a:gd name="connsiteY9" fmla="*/ 0 h 2964612"/>
                      <a:gd name="connsiteX10" fmla="*/ 5168767 w 5404513"/>
                      <a:gd name="connsiteY10" fmla="*/ 0 h 2964612"/>
                      <a:gd name="connsiteX11" fmla="*/ 5404513 w 5404513"/>
                      <a:gd name="connsiteY11" fmla="*/ 235746 h 2964612"/>
                      <a:gd name="connsiteX12" fmla="*/ 5404513 w 5404513"/>
                      <a:gd name="connsiteY12" fmla="*/ 759301 h 2964612"/>
                      <a:gd name="connsiteX13" fmla="*/ 5404513 w 5404513"/>
                      <a:gd name="connsiteY13" fmla="*/ 1307788 h 2964612"/>
                      <a:gd name="connsiteX14" fmla="*/ 5404513 w 5404513"/>
                      <a:gd name="connsiteY14" fmla="*/ 1856274 h 2964612"/>
                      <a:gd name="connsiteX15" fmla="*/ 5404513 w 5404513"/>
                      <a:gd name="connsiteY15" fmla="*/ 2728866 h 2964612"/>
                      <a:gd name="connsiteX16" fmla="*/ 5168767 w 5404513"/>
                      <a:gd name="connsiteY16" fmla="*/ 2964612 h 2964612"/>
                      <a:gd name="connsiteX17" fmla="*/ 4571323 w 5404513"/>
                      <a:gd name="connsiteY17" fmla="*/ 2964612 h 2964612"/>
                      <a:gd name="connsiteX18" fmla="*/ 4171201 w 5404513"/>
                      <a:gd name="connsiteY18" fmla="*/ 2964612 h 2964612"/>
                      <a:gd name="connsiteX19" fmla="*/ 3721748 w 5404513"/>
                      <a:gd name="connsiteY19" fmla="*/ 2964612 h 2964612"/>
                      <a:gd name="connsiteX20" fmla="*/ 3074974 w 5404513"/>
                      <a:gd name="connsiteY20" fmla="*/ 2964612 h 2964612"/>
                      <a:gd name="connsiteX21" fmla="*/ 2526860 w 5404513"/>
                      <a:gd name="connsiteY21" fmla="*/ 2964612 h 2964612"/>
                      <a:gd name="connsiteX22" fmla="*/ 2077407 w 5404513"/>
                      <a:gd name="connsiteY22" fmla="*/ 2964612 h 2964612"/>
                      <a:gd name="connsiteX23" fmla="*/ 1529294 w 5404513"/>
                      <a:gd name="connsiteY23" fmla="*/ 2964612 h 2964612"/>
                      <a:gd name="connsiteX24" fmla="*/ 1129171 w 5404513"/>
                      <a:gd name="connsiteY24" fmla="*/ 2964612 h 2964612"/>
                      <a:gd name="connsiteX25" fmla="*/ 729048 w 5404513"/>
                      <a:gd name="connsiteY25" fmla="*/ 2964612 h 2964612"/>
                      <a:gd name="connsiteX26" fmla="*/ 235746 w 5404513"/>
                      <a:gd name="connsiteY26" fmla="*/ 2964612 h 2964612"/>
                      <a:gd name="connsiteX27" fmla="*/ 0 w 5404513"/>
                      <a:gd name="connsiteY27" fmla="*/ 2728866 h 2964612"/>
                      <a:gd name="connsiteX28" fmla="*/ 0 w 5404513"/>
                      <a:gd name="connsiteY28" fmla="*/ 2305036 h 2964612"/>
                      <a:gd name="connsiteX29" fmla="*/ 0 w 5404513"/>
                      <a:gd name="connsiteY29" fmla="*/ 1781480 h 2964612"/>
                      <a:gd name="connsiteX30" fmla="*/ 0 w 5404513"/>
                      <a:gd name="connsiteY30" fmla="*/ 1357650 h 2964612"/>
                      <a:gd name="connsiteX31" fmla="*/ 0 w 5404513"/>
                      <a:gd name="connsiteY31" fmla="*/ 834095 h 2964612"/>
                      <a:gd name="connsiteX32" fmla="*/ 0 w 5404513"/>
                      <a:gd name="connsiteY32" fmla="*/ 235746 h 29646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5404513" h="2964612" extrusionOk="0">
                        <a:moveTo>
                          <a:pt x="0" y="235746"/>
                        </a:moveTo>
                        <a:cubicBezTo>
                          <a:pt x="-26229" y="89369"/>
                          <a:pt x="84855" y="7766"/>
                          <a:pt x="235746" y="0"/>
                        </a:cubicBezTo>
                        <a:cubicBezTo>
                          <a:pt x="434157" y="-46854"/>
                          <a:pt x="588946" y="51899"/>
                          <a:pt x="882520" y="0"/>
                        </a:cubicBezTo>
                        <a:cubicBezTo>
                          <a:pt x="1176094" y="-51899"/>
                          <a:pt x="1153033" y="25326"/>
                          <a:pt x="1381303" y="0"/>
                        </a:cubicBezTo>
                        <a:cubicBezTo>
                          <a:pt x="1609573" y="-25326"/>
                          <a:pt x="1643727" y="23902"/>
                          <a:pt x="1830756" y="0"/>
                        </a:cubicBezTo>
                        <a:cubicBezTo>
                          <a:pt x="2017785" y="-23902"/>
                          <a:pt x="2189590" y="56"/>
                          <a:pt x="2428200" y="0"/>
                        </a:cubicBezTo>
                        <a:cubicBezTo>
                          <a:pt x="2666810" y="-56"/>
                          <a:pt x="2756035" y="27223"/>
                          <a:pt x="2926983" y="0"/>
                        </a:cubicBezTo>
                        <a:cubicBezTo>
                          <a:pt x="3097931" y="-27223"/>
                          <a:pt x="3349681" y="31692"/>
                          <a:pt x="3573757" y="0"/>
                        </a:cubicBezTo>
                        <a:cubicBezTo>
                          <a:pt x="3797833" y="-31692"/>
                          <a:pt x="3861730" y="442"/>
                          <a:pt x="4023210" y="0"/>
                        </a:cubicBezTo>
                        <a:cubicBezTo>
                          <a:pt x="4184690" y="-442"/>
                          <a:pt x="4381942" y="62727"/>
                          <a:pt x="4669984" y="0"/>
                        </a:cubicBezTo>
                        <a:cubicBezTo>
                          <a:pt x="4958026" y="-62727"/>
                          <a:pt x="5045238" y="41055"/>
                          <a:pt x="5168767" y="0"/>
                        </a:cubicBezTo>
                        <a:cubicBezTo>
                          <a:pt x="5281196" y="-1016"/>
                          <a:pt x="5405952" y="101601"/>
                          <a:pt x="5404513" y="235746"/>
                        </a:cubicBezTo>
                        <a:cubicBezTo>
                          <a:pt x="5416755" y="358976"/>
                          <a:pt x="5352548" y="644267"/>
                          <a:pt x="5404513" y="759301"/>
                        </a:cubicBezTo>
                        <a:cubicBezTo>
                          <a:pt x="5456478" y="874336"/>
                          <a:pt x="5387710" y="1042789"/>
                          <a:pt x="5404513" y="1307788"/>
                        </a:cubicBezTo>
                        <a:cubicBezTo>
                          <a:pt x="5421316" y="1572787"/>
                          <a:pt x="5348155" y="1736828"/>
                          <a:pt x="5404513" y="1856274"/>
                        </a:cubicBezTo>
                        <a:cubicBezTo>
                          <a:pt x="5460871" y="1975720"/>
                          <a:pt x="5367693" y="2350203"/>
                          <a:pt x="5404513" y="2728866"/>
                        </a:cubicBezTo>
                        <a:cubicBezTo>
                          <a:pt x="5397493" y="2852451"/>
                          <a:pt x="5284242" y="2942601"/>
                          <a:pt x="5168767" y="2964612"/>
                        </a:cubicBezTo>
                        <a:cubicBezTo>
                          <a:pt x="4954386" y="2966216"/>
                          <a:pt x="4704508" y="2922617"/>
                          <a:pt x="4571323" y="2964612"/>
                        </a:cubicBezTo>
                        <a:cubicBezTo>
                          <a:pt x="4438138" y="3006607"/>
                          <a:pt x="4274596" y="2955037"/>
                          <a:pt x="4171201" y="2964612"/>
                        </a:cubicBezTo>
                        <a:cubicBezTo>
                          <a:pt x="4067806" y="2974187"/>
                          <a:pt x="3935178" y="2949950"/>
                          <a:pt x="3721748" y="2964612"/>
                        </a:cubicBezTo>
                        <a:cubicBezTo>
                          <a:pt x="3508318" y="2979274"/>
                          <a:pt x="3247177" y="2948210"/>
                          <a:pt x="3074974" y="2964612"/>
                        </a:cubicBezTo>
                        <a:cubicBezTo>
                          <a:pt x="2902771" y="2981014"/>
                          <a:pt x="2693251" y="2957850"/>
                          <a:pt x="2526860" y="2964612"/>
                        </a:cubicBezTo>
                        <a:cubicBezTo>
                          <a:pt x="2360469" y="2971374"/>
                          <a:pt x="2242201" y="2962282"/>
                          <a:pt x="2077407" y="2964612"/>
                        </a:cubicBezTo>
                        <a:cubicBezTo>
                          <a:pt x="1912613" y="2966942"/>
                          <a:pt x="1725286" y="2928732"/>
                          <a:pt x="1529294" y="2964612"/>
                        </a:cubicBezTo>
                        <a:cubicBezTo>
                          <a:pt x="1333302" y="3000492"/>
                          <a:pt x="1259158" y="2962943"/>
                          <a:pt x="1129171" y="2964612"/>
                        </a:cubicBezTo>
                        <a:cubicBezTo>
                          <a:pt x="999184" y="2966281"/>
                          <a:pt x="871224" y="2937594"/>
                          <a:pt x="729048" y="2964612"/>
                        </a:cubicBezTo>
                        <a:cubicBezTo>
                          <a:pt x="586872" y="2991630"/>
                          <a:pt x="404013" y="2921922"/>
                          <a:pt x="235746" y="2964612"/>
                        </a:cubicBezTo>
                        <a:cubicBezTo>
                          <a:pt x="111728" y="2966775"/>
                          <a:pt x="2091" y="2866109"/>
                          <a:pt x="0" y="2728866"/>
                        </a:cubicBezTo>
                        <a:cubicBezTo>
                          <a:pt x="-43414" y="2635477"/>
                          <a:pt x="20766" y="2427995"/>
                          <a:pt x="0" y="2305036"/>
                        </a:cubicBezTo>
                        <a:cubicBezTo>
                          <a:pt x="-20766" y="2182077"/>
                          <a:pt x="29198" y="1941350"/>
                          <a:pt x="0" y="1781480"/>
                        </a:cubicBezTo>
                        <a:cubicBezTo>
                          <a:pt x="-29198" y="1621610"/>
                          <a:pt x="14472" y="1558294"/>
                          <a:pt x="0" y="1357650"/>
                        </a:cubicBezTo>
                        <a:cubicBezTo>
                          <a:pt x="-14472" y="1157006"/>
                          <a:pt x="6484" y="1090569"/>
                          <a:pt x="0" y="834095"/>
                        </a:cubicBezTo>
                        <a:cubicBezTo>
                          <a:pt x="-6484" y="577621"/>
                          <a:pt x="36955" y="446852"/>
                          <a:pt x="0" y="235746"/>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427753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4"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A train on the railway tracks&#10;&#10;Description automatically generated">
            <a:extLst>
              <a:ext uri="{FF2B5EF4-FFF2-40B4-BE49-F238E27FC236}">
                <a16:creationId xmlns:a16="http://schemas.microsoft.com/office/drawing/2014/main" id="{D0150439-9FBD-4EDC-A7FE-B8033C8F2F0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1375" y="519969"/>
            <a:ext cx="5821211" cy="3883839"/>
          </a:xfrm>
          <a:prstGeom prst="rect">
            <a:avLst/>
          </a:prstGeom>
        </p:spPr>
      </p:pic>
      <p:pic>
        <p:nvPicPr>
          <p:cNvPr id="12" name="Picture 2">
            <a:extLst>
              <a:ext uri="{FF2B5EF4-FFF2-40B4-BE49-F238E27FC236}">
                <a16:creationId xmlns:a16="http://schemas.microsoft.com/office/drawing/2014/main" id="{834AC550-E514-435C-B847-F6778EFA0188}"/>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77417" y="4804969"/>
            <a:ext cx="1403377" cy="1811196"/>
          </a:xfrm>
          <a:prstGeom prst="rect">
            <a:avLst/>
          </a:prstGeom>
        </p:spPr>
      </p:pic>
      <p:sp>
        <p:nvSpPr>
          <p:cNvPr id="13" name="角丸四角形吹き出し 4">
            <a:extLst>
              <a:ext uri="{FF2B5EF4-FFF2-40B4-BE49-F238E27FC236}">
                <a16:creationId xmlns:a16="http://schemas.microsoft.com/office/drawing/2014/main" id="{8EBFE4FB-4A40-407F-ADDD-DED0CA016355}"/>
              </a:ext>
            </a:extLst>
          </p:cNvPr>
          <p:cNvSpPr/>
          <p:nvPr/>
        </p:nvSpPr>
        <p:spPr>
          <a:xfrm>
            <a:off x="2454443" y="5083102"/>
            <a:ext cx="8506326" cy="1254929"/>
          </a:xfrm>
          <a:prstGeom prst="wedgeRoundRectCallout">
            <a:avLst>
              <a:gd name="adj1" fmla="val -56593"/>
              <a:gd name="adj2" fmla="val -27204"/>
              <a:gd name="adj3" fmla="val 16667"/>
            </a:avLst>
          </a:prstGeom>
        </p:spPr>
        <p:style>
          <a:lnRef idx="2">
            <a:schemeClr val="dk1"/>
          </a:lnRef>
          <a:fillRef idx="1">
            <a:schemeClr val="lt1"/>
          </a:fillRef>
          <a:effectRef idx="0">
            <a:schemeClr val="dk1"/>
          </a:effectRef>
          <a:fontRef idx="minor">
            <a:schemeClr val="dk1"/>
          </a:fontRef>
        </p:style>
        <p:txBody>
          <a:bodyPr rtlCol="0" anchor="ctr"/>
          <a:lstStyle/>
          <a:p>
            <a:pPr algn="ctr"/>
            <a:r>
              <a:rPr lang="th-TH" sz="3200"/>
              <a:t>ถ้างั้นเรามาลองดูกันดีกว่าค่ะ ว่านั่งรถไฟชิงกันเซนสะดวกสบายอย่างไร?</a:t>
            </a:r>
          </a:p>
        </p:txBody>
      </p:sp>
      <p:grpSp>
        <p:nvGrpSpPr>
          <p:cNvPr id="11" name="Group 10">
            <a:extLst>
              <a:ext uri="{FF2B5EF4-FFF2-40B4-BE49-F238E27FC236}">
                <a16:creationId xmlns:a16="http://schemas.microsoft.com/office/drawing/2014/main" id="{F0CDCC6D-055A-47DA-BF00-8C9F5CA984F8}"/>
              </a:ext>
            </a:extLst>
          </p:cNvPr>
          <p:cNvGrpSpPr/>
          <p:nvPr/>
        </p:nvGrpSpPr>
        <p:grpSpPr>
          <a:xfrm>
            <a:off x="6593305" y="625641"/>
            <a:ext cx="4211052" cy="4090737"/>
            <a:chOff x="6593305" y="625641"/>
            <a:chExt cx="4211052" cy="4090737"/>
          </a:xfrm>
        </p:grpSpPr>
        <p:sp>
          <p:nvSpPr>
            <p:cNvPr id="10" name="Speech Bubble: Rectangle 9">
              <a:extLst>
                <a:ext uri="{FF2B5EF4-FFF2-40B4-BE49-F238E27FC236}">
                  <a16:creationId xmlns:a16="http://schemas.microsoft.com/office/drawing/2014/main" id="{B895BA5E-8DAD-4D25-B32D-075E8611111D}"/>
                </a:ext>
              </a:extLst>
            </p:cNvPr>
            <p:cNvSpPr/>
            <p:nvPr/>
          </p:nvSpPr>
          <p:spPr>
            <a:xfrm>
              <a:off x="6593305" y="625641"/>
              <a:ext cx="4211052" cy="4090737"/>
            </a:xfrm>
            <a:prstGeom prst="wedgeRectCallout">
              <a:avLst>
                <a:gd name="adj1" fmla="val -128262"/>
                <a:gd name="adj2" fmla="val 735"/>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26" name="Picture 2" descr="電車で旅行している人達のイラスト（学生）">
              <a:extLst>
                <a:ext uri="{FF2B5EF4-FFF2-40B4-BE49-F238E27FC236}">
                  <a16:creationId xmlns:a16="http://schemas.microsoft.com/office/drawing/2014/main" id="{0F3840F6-5F82-485A-AB90-A5543C4E787E}"/>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773652" y="745830"/>
              <a:ext cx="3850358" cy="3850358"/>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24433476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picture containing train, indoor, passenger, vehicle&#10;&#10;Description automatically generated">
            <a:extLst>
              <a:ext uri="{FF2B5EF4-FFF2-40B4-BE49-F238E27FC236}">
                <a16:creationId xmlns:a16="http://schemas.microsoft.com/office/drawing/2014/main" id="{C09A1BE4-C052-4851-B66F-E60E4418EF1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45111" y="882528"/>
            <a:ext cx="7886188" cy="5914641"/>
          </a:xfrm>
          <a:prstGeom prst="rect">
            <a:avLst/>
          </a:prstGeom>
        </p:spPr>
      </p:pic>
      <p:sp>
        <p:nvSpPr>
          <p:cNvPr id="2" name="Title 1">
            <a:extLst>
              <a:ext uri="{FF2B5EF4-FFF2-40B4-BE49-F238E27FC236}">
                <a16:creationId xmlns:a16="http://schemas.microsoft.com/office/drawing/2014/main" id="{E5B0C1D7-43C2-4732-B306-1553264A0047}"/>
              </a:ext>
            </a:extLst>
          </p:cNvPr>
          <p:cNvSpPr>
            <a:spLocks noGrp="1"/>
          </p:cNvSpPr>
          <p:nvPr>
            <p:ph type="title"/>
          </p:nvPr>
        </p:nvSpPr>
        <p:spPr>
          <a:xfrm>
            <a:off x="331573" y="195221"/>
            <a:ext cx="10515600" cy="698131"/>
          </a:xfrm>
        </p:spPr>
        <p:txBody>
          <a:bodyPr>
            <a:normAutofit fontScale="90000"/>
          </a:bodyPr>
          <a:lstStyle/>
          <a:p>
            <a:pPr algn="ctr"/>
            <a:r>
              <a:rPr lang="th-TH" b="1" dirty="0">
                <a:latin typeface="CordiaUPC" panose="020B0304020202020204" pitchFamily="34" charset="-34"/>
                <a:cs typeface="CordiaUPC" panose="020B0304020202020204" pitchFamily="34" charset="-34"/>
              </a:rPr>
              <a:t>มาดูภายในของรถไฟชิงกันเซนกัน</a:t>
            </a:r>
            <a:endParaRPr lang="en-US" b="1" dirty="0">
              <a:latin typeface="CordiaUPC" panose="020B0304020202020204" pitchFamily="34" charset="-34"/>
              <a:cs typeface="CordiaUPC" panose="020B0304020202020204" pitchFamily="34" charset="-34"/>
            </a:endParaRPr>
          </a:p>
        </p:txBody>
      </p:sp>
      <p:grpSp>
        <p:nvGrpSpPr>
          <p:cNvPr id="3" name="Group 2">
            <a:extLst>
              <a:ext uri="{FF2B5EF4-FFF2-40B4-BE49-F238E27FC236}">
                <a16:creationId xmlns:a16="http://schemas.microsoft.com/office/drawing/2014/main" id="{0552E0BF-AEE6-4E88-961A-AD2610D47B7F}"/>
              </a:ext>
            </a:extLst>
          </p:cNvPr>
          <p:cNvGrpSpPr/>
          <p:nvPr/>
        </p:nvGrpSpPr>
        <p:grpSpPr>
          <a:xfrm>
            <a:off x="8602382" y="471679"/>
            <a:ext cx="3046946" cy="2333573"/>
            <a:chOff x="4688959" y="1577509"/>
            <a:chExt cx="3046946" cy="2333573"/>
          </a:xfrm>
        </p:grpSpPr>
        <p:sp>
          <p:nvSpPr>
            <p:cNvPr id="10" name="Speech Bubble: Rectangle 9">
              <a:extLst>
                <a:ext uri="{FF2B5EF4-FFF2-40B4-BE49-F238E27FC236}">
                  <a16:creationId xmlns:a16="http://schemas.microsoft.com/office/drawing/2014/main" id="{3C0712BD-0A85-412A-85B2-81A49DD8133B}"/>
                </a:ext>
              </a:extLst>
            </p:cNvPr>
            <p:cNvSpPr/>
            <p:nvPr/>
          </p:nvSpPr>
          <p:spPr>
            <a:xfrm>
              <a:off x="4688959" y="1584249"/>
              <a:ext cx="3040912" cy="2326833"/>
            </a:xfrm>
            <a:prstGeom prst="wedgeRectCallout">
              <a:avLst>
                <a:gd name="adj1" fmla="val -69845"/>
                <a:gd name="adj2" fmla="val -32718"/>
              </a:avLst>
            </a:prstGeom>
            <a:solidFill>
              <a:schemeClr val="accent4">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a:extLst>
                <a:ext uri="{FF2B5EF4-FFF2-40B4-BE49-F238E27FC236}">
                  <a16:creationId xmlns:a16="http://schemas.microsoft.com/office/drawing/2014/main" id="{8521CA6A-30C5-445E-8528-A7F96D0D2161}"/>
                </a:ext>
              </a:extLst>
            </p:cNvPr>
            <p:cNvSpPr txBox="1"/>
            <p:nvPr/>
          </p:nvSpPr>
          <p:spPr>
            <a:xfrm>
              <a:off x="4826819" y="1577509"/>
              <a:ext cx="2909086" cy="461665"/>
            </a:xfrm>
            <a:prstGeom prst="rect">
              <a:avLst/>
            </a:prstGeom>
            <a:noFill/>
          </p:spPr>
          <p:txBody>
            <a:bodyPr wrap="square" rtlCol="0">
              <a:spAutoFit/>
            </a:bodyPr>
            <a:lstStyle/>
            <a:p>
              <a:r>
                <a:rPr lang="th-TH" sz="2400" dirty="0"/>
                <a:t>มีชั้นสำหรับวางสัมภาระด้านบน</a:t>
              </a:r>
              <a:endParaRPr lang="en-US" sz="2400" dirty="0"/>
            </a:p>
          </p:txBody>
        </p:sp>
        <p:pic>
          <p:nvPicPr>
            <p:cNvPr id="14" name="Picture 13" descr="A picture containing aircraft, engine&#10;&#10;Description automatically generated">
              <a:extLst>
                <a:ext uri="{FF2B5EF4-FFF2-40B4-BE49-F238E27FC236}">
                  <a16:creationId xmlns:a16="http://schemas.microsoft.com/office/drawing/2014/main" id="{57AE23DE-FF7C-476A-A203-FDCD6A78152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895213" y="2002552"/>
              <a:ext cx="2772298" cy="1849643"/>
            </a:xfrm>
            <a:prstGeom prst="rect">
              <a:avLst/>
            </a:prstGeom>
          </p:spPr>
        </p:pic>
      </p:grpSp>
      <p:grpSp>
        <p:nvGrpSpPr>
          <p:cNvPr id="15" name="Group 14">
            <a:extLst>
              <a:ext uri="{FF2B5EF4-FFF2-40B4-BE49-F238E27FC236}">
                <a16:creationId xmlns:a16="http://schemas.microsoft.com/office/drawing/2014/main" id="{F5596799-6D17-4AE5-9BC2-58AF1E69BF1B}"/>
              </a:ext>
            </a:extLst>
          </p:cNvPr>
          <p:cNvGrpSpPr/>
          <p:nvPr/>
        </p:nvGrpSpPr>
        <p:grpSpPr>
          <a:xfrm>
            <a:off x="8508084" y="3250628"/>
            <a:ext cx="3534440" cy="2820605"/>
            <a:chOff x="4644598" y="1635757"/>
            <a:chExt cx="3186081" cy="2326833"/>
          </a:xfrm>
        </p:grpSpPr>
        <p:sp>
          <p:nvSpPr>
            <p:cNvPr id="16" name="Speech Bubble: Rectangle 15">
              <a:extLst>
                <a:ext uri="{FF2B5EF4-FFF2-40B4-BE49-F238E27FC236}">
                  <a16:creationId xmlns:a16="http://schemas.microsoft.com/office/drawing/2014/main" id="{B9A14E72-DD3C-4E78-9521-1001AF6EE184}"/>
                </a:ext>
              </a:extLst>
            </p:cNvPr>
            <p:cNvSpPr/>
            <p:nvPr/>
          </p:nvSpPr>
          <p:spPr>
            <a:xfrm>
              <a:off x="4644598" y="1635757"/>
              <a:ext cx="3040912" cy="2326833"/>
            </a:xfrm>
            <a:prstGeom prst="wedgeRectCallout">
              <a:avLst>
                <a:gd name="adj1" fmla="val -191407"/>
                <a:gd name="adj2" fmla="val 8576"/>
              </a:avLst>
            </a:prstGeom>
            <a:solidFill>
              <a:schemeClr val="accent4">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extBox 17">
              <a:extLst>
                <a:ext uri="{FF2B5EF4-FFF2-40B4-BE49-F238E27FC236}">
                  <a16:creationId xmlns:a16="http://schemas.microsoft.com/office/drawing/2014/main" id="{BD20E4C3-7CD2-491F-A801-BFFB1E1FA7AA}"/>
                </a:ext>
              </a:extLst>
            </p:cNvPr>
            <p:cNvSpPr txBox="1"/>
            <p:nvPr/>
          </p:nvSpPr>
          <p:spPr>
            <a:xfrm>
              <a:off x="4689468" y="1684335"/>
              <a:ext cx="3141211" cy="355456"/>
            </a:xfrm>
            <a:prstGeom prst="rect">
              <a:avLst/>
            </a:prstGeom>
            <a:noFill/>
          </p:spPr>
          <p:txBody>
            <a:bodyPr wrap="square" rtlCol="0">
              <a:spAutoFit/>
            </a:bodyPr>
            <a:lstStyle/>
            <a:p>
              <a:r>
                <a:rPr lang="th-TH" sz="2200" dirty="0"/>
                <a:t>มีปลั๊กไฟสำหรับชาร์จอุปกรณ์อีเล็คโทรนิกส์ </a:t>
              </a:r>
              <a:endParaRPr lang="en-US" sz="2200" dirty="0"/>
            </a:p>
          </p:txBody>
        </p:sp>
      </p:grpSp>
      <p:grpSp>
        <p:nvGrpSpPr>
          <p:cNvPr id="23" name="Group 22">
            <a:extLst>
              <a:ext uri="{FF2B5EF4-FFF2-40B4-BE49-F238E27FC236}">
                <a16:creationId xmlns:a16="http://schemas.microsoft.com/office/drawing/2014/main" id="{B3BA0805-AD40-44B5-B012-5C8812E443F9}"/>
              </a:ext>
            </a:extLst>
          </p:cNvPr>
          <p:cNvGrpSpPr/>
          <p:nvPr/>
        </p:nvGrpSpPr>
        <p:grpSpPr>
          <a:xfrm>
            <a:off x="2934749" y="2265583"/>
            <a:ext cx="3046946" cy="2326833"/>
            <a:chOff x="3577301" y="3065100"/>
            <a:chExt cx="3046946" cy="2326833"/>
          </a:xfrm>
        </p:grpSpPr>
        <p:grpSp>
          <p:nvGrpSpPr>
            <p:cNvPr id="19" name="Group 18">
              <a:extLst>
                <a:ext uri="{FF2B5EF4-FFF2-40B4-BE49-F238E27FC236}">
                  <a16:creationId xmlns:a16="http://schemas.microsoft.com/office/drawing/2014/main" id="{E1C36A75-8AD8-4C0D-9D25-A6446CE5FD17}"/>
                </a:ext>
              </a:extLst>
            </p:cNvPr>
            <p:cNvGrpSpPr/>
            <p:nvPr/>
          </p:nvGrpSpPr>
          <p:grpSpPr>
            <a:xfrm>
              <a:off x="3577301" y="3065100"/>
              <a:ext cx="3046946" cy="2326833"/>
              <a:chOff x="4688959" y="1584249"/>
              <a:chExt cx="3046946" cy="2326833"/>
            </a:xfrm>
          </p:grpSpPr>
          <p:sp>
            <p:nvSpPr>
              <p:cNvPr id="20" name="Speech Bubble: Rectangle 19">
                <a:extLst>
                  <a:ext uri="{FF2B5EF4-FFF2-40B4-BE49-F238E27FC236}">
                    <a16:creationId xmlns:a16="http://schemas.microsoft.com/office/drawing/2014/main" id="{044FFC13-D35A-48C7-BE51-1B160F697C73}"/>
                  </a:ext>
                </a:extLst>
              </p:cNvPr>
              <p:cNvSpPr/>
              <p:nvPr/>
            </p:nvSpPr>
            <p:spPr>
              <a:xfrm>
                <a:off x="4688959" y="1584249"/>
                <a:ext cx="3040912" cy="2326833"/>
              </a:xfrm>
              <a:prstGeom prst="wedgeRectCallout">
                <a:avLst>
                  <a:gd name="adj1" fmla="val -64156"/>
                  <a:gd name="adj2" fmla="val -13069"/>
                </a:avLst>
              </a:prstGeom>
              <a:solidFill>
                <a:schemeClr val="accent4">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TextBox 20">
                <a:extLst>
                  <a:ext uri="{FF2B5EF4-FFF2-40B4-BE49-F238E27FC236}">
                    <a16:creationId xmlns:a16="http://schemas.microsoft.com/office/drawing/2014/main" id="{088AA9E6-470D-49EF-8143-BB5F9AE6F7B3}"/>
                  </a:ext>
                </a:extLst>
              </p:cNvPr>
              <p:cNvSpPr txBox="1"/>
              <p:nvPr/>
            </p:nvSpPr>
            <p:spPr>
              <a:xfrm>
                <a:off x="4826819" y="1651651"/>
                <a:ext cx="2909086" cy="461665"/>
              </a:xfrm>
              <a:prstGeom prst="rect">
                <a:avLst/>
              </a:prstGeom>
              <a:noFill/>
            </p:spPr>
            <p:txBody>
              <a:bodyPr wrap="square" rtlCol="0">
                <a:spAutoFit/>
              </a:bodyPr>
              <a:lstStyle/>
              <a:p>
                <a:r>
                  <a:rPr lang="th-TH" sz="2400" dirty="0"/>
                  <a:t>ตรงนี้สามารถกางออกเป็นโต๊ะได้</a:t>
                </a:r>
                <a:endParaRPr lang="en-US" sz="2400" dirty="0"/>
              </a:p>
            </p:txBody>
          </p:sp>
        </p:grpSp>
        <p:pic>
          <p:nvPicPr>
            <p:cNvPr id="6" name="Picture 5" descr="A picture containing bathroom, sink, indoor, wall&#10;&#10;Description automatically generated">
              <a:extLst>
                <a:ext uri="{FF2B5EF4-FFF2-40B4-BE49-F238E27FC236}">
                  <a16:creationId xmlns:a16="http://schemas.microsoft.com/office/drawing/2014/main" id="{EEC15048-3052-4F1D-AB74-9FCC11A87BDA}"/>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689883" y="3661964"/>
              <a:ext cx="2815747" cy="1583858"/>
            </a:xfrm>
            <a:prstGeom prst="rect">
              <a:avLst/>
            </a:prstGeom>
          </p:spPr>
        </p:pic>
      </p:grpSp>
      <p:pic>
        <p:nvPicPr>
          <p:cNvPr id="24" name="Picture 23" descr="A close-up of a bed&#10;&#10;Description automatically generated with low confidence">
            <a:extLst>
              <a:ext uri="{FF2B5EF4-FFF2-40B4-BE49-F238E27FC236}">
                <a16:creationId xmlns:a16="http://schemas.microsoft.com/office/drawing/2014/main" id="{66AE2FA7-A4E2-4A9E-8F6E-3510BE4D6593}"/>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725331" y="3695108"/>
            <a:ext cx="3021558" cy="2266169"/>
          </a:xfrm>
          <a:prstGeom prst="rect">
            <a:avLst/>
          </a:prstGeom>
        </p:spPr>
      </p:pic>
    </p:spTree>
    <p:extLst>
      <p:ext uri="{BB962C8B-B14F-4D97-AF65-F5344CB8AC3E}">
        <p14:creationId xmlns:p14="http://schemas.microsoft.com/office/powerpoint/2010/main" val="18652049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3"/>
                                        </p:tgtEl>
                                        <p:attrNameLst>
                                          <p:attrName>style.visibility</p:attrName>
                                        </p:attrNameLst>
                                      </p:cBhvr>
                                      <p:to>
                                        <p:strVal val="visible"/>
                                      </p:to>
                                    </p:set>
                                    <p:animEffect transition="in" filter="fade">
                                      <p:cBhvr>
                                        <p:cTn id="12" dur="500"/>
                                        <p:tgtEl>
                                          <p:spTgt spid="23"/>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fade">
                                      <p:cBhvr>
                                        <p:cTn id="1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descr="A vending machine with drinks in it&#10;&#10;Description automatically generated with low confidence">
            <a:extLst>
              <a:ext uri="{FF2B5EF4-FFF2-40B4-BE49-F238E27FC236}">
                <a16:creationId xmlns:a16="http://schemas.microsoft.com/office/drawing/2014/main" id="{70E9DEFC-D6D9-43F4-8EA1-530C6BF00917}"/>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833066" y="2011061"/>
            <a:ext cx="2960458" cy="3947277"/>
          </a:xfrm>
        </p:spPr>
      </p:pic>
      <p:sp>
        <p:nvSpPr>
          <p:cNvPr id="6" name="Title 1">
            <a:extLst>
              <a:ext uri="{FF2B5EF4-FFF2-40B4-BE49-F238E27FC236}">
                <a16:creationId xmlns:a16="http://schemas.microsoft.com/office/drawing/2014/main" id="{00A495E7-B8E0-4884-85A5-99190D2A53B8}"/>
              </a:ext>
            </a:extLst>
          </p:cNvPr>
          <p:cNvSpPr txBox="1">
            <a:spLocks/>
          </p:cNvSpPr>
          <p:nvPr/>
        </p:nvSpPr>
        <p:spPr>
          <a:xfrm>
            <a:off x="98854" y="195221"/>
            <a:ext cx="11961341" cy="698131"/>
          </a:xfrm>
          <a:prstGeom prst="rect">
            <a:avLst/>
          </a:prstGeom>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pPr algn="ctr"/>
            <a:r>
              <a:rPr lang="th-TH" b="1" dirty="0">
                <a:latin typeface="CordiaUPC" panose="020B0304020202020204" pitchFamily="34" charset="-34"/>
                <a:cs typeface="CordiaUPC" panose="020B0304020202020204" pitchFamily="34" charset="-34"/>
              </a:rPr>
              <a:t>มาดูภายในของรถไฟชิงกันเซนกัน</a:t>
            </a:r>
            <a:endParaRPr lang="en-US" b="1" dirty="0">
              <a:latin typeface="CordiaUPC" panose="020B0304020202020204" pitchFamily="34" charset="-34"/>
              <a:cs typeface="CordiaUPC" panose="020B0304020202020204" pitchFamily="34" charset="-34"/>
            </a:endParaRPr>
          </a:p>
        </p:txBody>
      </p:sp>
      <p:pic>
        <p:nvPicPr>
          <p:cNvPr id="8" name="Picture 7" descr="A picture containing indoor, door, wall, ceiling&#10;&#10;Description automatically generated">
            <a:extLst>
              <a:ext uri="{FF2B5EF4-FFF2-40B4-BE49-F238E27FC236}">
                <a16:creationId xmlns:a16="http://schemas.microsoft.com/office/drawing/2014/main" id="{9C393F73-DBC2-4837-89D6-BF5D82A398A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889787" y="2011061"/>
            <a:ext cx="7017381" cy="3947277"/>
          </a:xfrm>
          <a:prstGeom prst="rect">
            <a:avLst/>
          </a:prstGeom>
        </p:spPr>
      </p:pic>
      <p:sp>
        <p:nvSpPr>
          <p:cNvPr id="9" name="TextBox 8">
            <a:extLst>
              <a:ext uri="{FF2B5EF4-FFF2-40B4-BE49-F238E27FC236}">
                <a16:creationId xmlns:a16="http://schemas.microsoft.com/office/drawing/2014/main" id="{169844AD-7503-4AB8-AFBB-594B506A583F}"/>
              </a:ext>
            </a:extLst>
          </p:cNvPr>
          <p:cNvSpPr txBox="1"/>
          <p:nvPr/>
        </p:nvSpPr>
        <p:spPr>
          <a:xfrm>
            <a:off x="331573" y="1018853"/>
            <a:ext cx="4287795" cy="954107"/>
          </a:xfrm>
          <a:prstGeom prst="rect">
            <a:avLst/>
          </a:prstGeom>
          <a:noFill/>
        </p:spPr>
        <p:txBody>
          <a:bodyPr wrap="square" rtlCol="0">
            <a:spAutoFit/>
          </a:bodyPr>
          <a:lstStyle/>
          <a:p>
            <a:pPr algn="ctr"/>
            <a:r>
              <a:rPr lang="th-TH" sz="3200" dirty="0"/>
              <a:t>มีตู้ขายเครื่องดื่มอัตโนมัติ</a:t>
            </a:r>
            <a:endParaRPr lang="en-US" sz="3200" dirty="0"/>
          </a:p>
          <a:p>
            <a:pPr algn="ctr"/>
            <a:r>
              <a:rPr lang="ja-JP" altLang="en-US" sz="2000" dirty="0"/>
              <a:t>（じどうはんばいき</a:t>
            </a:r>
            <a:r>
              <a:rPr lang="ja-JP" altLang="en-US" sz="2400" dirty="0"/>
              <a:t>）</a:t>
            </a:r>
            <a:endParaRPr lang="en-US" sz="2400" dirty="0"/>
          </a:p>
        </p:txBody>
      </p:sp>
      <p:sp>
        <p:nvSpPr>
          <p:cNvPr id="10" name="TextBox 9">
            <a:extLst>
              <a:ext uri="{FF2B5EF4-FFF2-40B4-BE49-F238E27FC236}">
                <a16:creationId xmlns:a16="http://schemas.microsoft.com/office/drawing/2014/main" id="{6500F6F0-3F85-4D51-9076-1924B5D2188C}"/>
              </a:ext>
            </a:extLst>
          </p:cNvPr>
          <p:cNvSpPr txBox="1"/>
          <p:nvPr/>
        </p:nvSpPr>
        <p:spPr>
          <a:xfrm>
            <a:off x="4889787" y="1203518"/>
            <a:ext cx="7017381" cy="584775"/>
          </a:xfrm>
          <a:prstGeom prst="rect">
            <a:avLst/>
          </a:prstGeom>
          <a:noFill/>
        </p:spPr>
        <p:txBody>
          <a:bodyPr wrap="square" rtlCol="0">
            <a:spAutoFit/>
          </a:bodyPr>
          <a:lstStyle/>
          <a:p>
            <a:pPr algn="ctr"/>
            <a:r>
              <a:rPr lang="th-TH" sz="3200" dirty="0"/>
              <a:t>มีห้องน้ำภายในขบวนรถ และมีห้องน้ำสำหรับคนพิการด้วย</a:t>
            </a:r>
            <a:endParaRPr lang="en-US" sz="2400" dirty="0"/>
          </a:p>
        </p:txBody>
      </p:sp>
    </p:spTree>
    <p:extLst>
      <p:ext uri="{BB962C8B-B14F-4D97-AF65-F5344CB8AC3E}">
        <p14:creationId xmlns:p14="http://schemas.microsoft.com/office/powerpoint/2010/main" val="253224402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5B0C1D7-43C2-4732-B306-1553264A0047}"/>
              </a:ext>
            </a:extLst>
          </p:cNvPr>
          <p:cNvSpPr>
            <a:spLocks noGrp="1"/>
          </p:cNvSpPr>
          <p:nvPr>
            <p:ph type="title"/>
          </p:nvPr>
        </p:nvSpPr>
        <p:spPr>
          <a:xfrm>
            <a:off x="838200" y="365125"/>
            <a:ext cx="10515600" cy="698131"/>
          </a:xfrm>
        </p:spPr>
        <p:txBody>
          <a:bodyPr>
            <a:normAutofit fontScale="90000"/>
          </a:bodyPr>
          <a:lstStyle/>
          <a:p>
            <a:pPr algn="ctr"/>
            <a:r>
              <a:rPr lang="th-TH" b="1">
                <a:latin typeface="CordiaUPC" panose="020B0304020202020204" pitchFamily="34" charset="-34"/>
                <a:cs typeface="CordiaUPC" panose="020B0304020202020204" pitchFamily="34" charset="-34"/>
              </a:rPr>
              <a:t>ระหว่างที่โดยสาร ชาวญี่ปุ่นทำอะไรกันบ้างนะ?</a:t>
            </a:r>
            <a:endParaRPr lang="en-US" b="1">
              <a:latin typeface="CordiaUPC" panose="020B0304020202020204" pitchFamily="34" charset="-34"/>
              <a:cs typeface="CordiaUPC" panose="020B0304020202020204" pitchFamily="34" charset="-34"/>
            </a:endParaRPr>
          </a:p>
        </p:txBody>
      </p:sp>
      <p:sp>
        <p:nvSpPr>
          <p:cNvPr id="8" name="TextBox 7">
            <a:extLst>
              <a:ext uri="{FF2B5EF4-FFF2-40B4-BE49-F238E27FC236}">
                <a16:creationId xmlns:a16="http://schemas.microsoft.com/office/drawing/2014/main" id="{94E94380-4EF7-46B8-9F9D-CB9D29A97B19}"/>
              </a:ext>
            </a:extLst>
          </p:cNvPr>
          <p:cNvSpPr txBox="1"/>
          <p:nvPr/>
        </p:nvSpPr>
        <p:spPr>
          <a:xfrm>
            <a:off x="0" y="1310724"/>
            <a:ext cx="5826640" cy="523220"/>
          </a:xfrm>
          <a:prstGeom prst="rect">
            <a:avLst/>
          </a:prstGeom>
          <a:noFill/>
        </p:spPr>
        <p:txBody>
          <a:bodyPr wrap="square" rtlCol="0">
            <a:spAutoFit/>
          </a:bodyPr>
          <a:lstStyle/>
          <a:p>
            <a:pPr algn="ctr"/>
            <a:r>
              <a:rPr lang="th-TH" sz="2800"/>
              <a:t>มีพนักงานขายอาหารและน้ำดื่มระหว่างการเดินทาง</a:t>
            </a:r>
            <a:endParaRPr lang="en-US" sz="2800"/>
          </a:p>
        </p:txBody>
      </p:sp>
      <p:sp>
        <p:nvSpPr>
          <p:cNvPr id="9" name="TextBox 8">
            <a:extLst>
              <a:ext uri="{FF2B5EF4-FFF2-40B4-BE49-F238E27FC236}">
                <a16:creationId xmlns:a16="http://schemas.microsoft.com/office/drawing/2014/main" id="{8521CA6A-30C5-445E-8528-A7F96D0D2161}"/>
              </a:ext>
            </a:extLst>
          </p:cNvPr>
          <p:cNvSpPr txBox="1"/>
          <p:nvPr/>
        </p:nvSpPr>
        <p:spPr>
          <a:xfrm>
            <a:off x="5927457" y="1310724"/>
            <a:ext cx="5534248" cy="523220"/>
          </a:xfrm>
          <a:prstGeom prst="rect">
            <a:avLst/>
          </a:prstGeom>
          <a:noFill/>
        </p:spPr>
        <p:txBody>
          <a:bodyPr wrap="square" rtlCol="0">
            <a:spAutoFit/>
          </a:bodyPr>
          <a:lstStyle/>
          <a:p>
            <a:r>
              <a:rPr lang="th-TH" sz="2800"/>
              <a:t>ชาวญี่ปุ่นนิยมซื้อข้าวกล่องมาทานบนรถไฟชิงกันเซน </a:t>
            </a:r>
            <a:endParaRPr lang="en-US" sz="2800"/>
          </a:p>
        </p:txBody>
      </p:sp>
      <p:pic>
        <p:nvPicPr>
          <p:cNvPr id="11" name="Picture 10" descr="A picture containing text, indoor, floor, cluttered&#10;&#10;Description automatically generated">
            <a:extLst>
              <a:ext uri="{FF2B5EF4-FFF2-40B4-BE49-F238E27FC236}">
                <a16:creationId xmlns:a16="http://schemas.microsoft.com/office/drawing/2014/main" id="{21237F54-F1F9-466B-8F47-DD0146518DF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62585" y="1938913"/>
            <a:ext cx="5197163" cy="3443120"/>
          </a:xfrm>
          <a:prstGeom prst="rect">
            <a:avLst/>
          </a:prstGeom>
        </p:spPr>
      </p:pic>
      <p:pic>
        <p:nvPicPr>
          <p:cNvPr id="12" name="Picture 11">
            <a:extLst>
              <a:ext uri="{FF2B5EF4-FFF2-40B4-BE49-F238E27FC236}">
                <a16:creationId xmlns:a16="http://schemas.microsoft.com/office/drawing/2014/main" id="{79E19C27-64EB-4BBC-9681-610655165C91}"/>
              </a:ext>
            </a:extLst>
          </p:cNvPr>
          <p:cNvPicPr>
            <a:picLocks noChangeAspect="1"/>
          </p:cNvPicPr>
          <p:nvPr/>
        </p:nvPicPr>
        <p:blipFill>
          <a:blip r:embed="rId4"/>
          <a:stretch>
            <a:fillRect/>
          </a:stretch>
        </p:blipFill>
        <p:spPr>
          <a:xfrm>
            <a:off x="6096000" y="1938913"/>
            <a:ext cx="5197163" cy="3467482"/>
          </a:xfrm>
          <a:prstGeom prst="rect">
            <a:avLst/>
          </a:prstGeom>
        </p:spPr>
      </p:pic>
      <p:sp>
        <p:nvSpPr>
          <p:cNvPr id="13" name="Speech Bubble: Rectangle 12">
            <a:extLst>
              <a:ext uri="{FF2B5EF4-FFF2-40B4-BE49-F238E27FC236}">
                <a16:creationId xmlns:a16="http://schemas.microsoft.com/office/drawing/2014/main" id="{7701B431-6D08-4A2A-AC99-30E937EC4C0F}"/>
              </a:ext>
            </a:extLst>
          </p:cNvPr>
          <p:cNvSpPr/>
          <p:nvPr/>
        </p:nvSpPr>
        <p:spPr>
          <a:xfrm>
            <a:off x="3540641" y="5616333"/>
            <a:ext cx="7029388" cy="978195"/>
          </a:xfrm>
          <a:prstGeom prst="wedgeRectCallout">
            <a:avLst>
              <a:gd name="adj1" fmla="val 26429"/>
              <a:gd name="adj2" fmla="val -112500"/>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ja-JP" altLang="en-US" sz="2400"/>
              <a:t>駅弁（えきべん）</a:t>
            </a:r>
            <a:r>
              <a:rPr lang="th-TH" altLang="ja-JP" sz="2400"/>
              <a:t>ข้าวกล่องที่ขายในสถานีรถไฟหรือภายในขบวนรถไฟ</a:t>
            </a:r>
            <a:endParaRPr lang="en-US" sz="2400"/>
          </a:p>
        </p:txBody>
      </p:sp>
    </p:spTree>
    <p:extLst>
      <p:ext uri="{BB962C8B-B14F-4D97-AF65-F5344CB8AC3E}">
        <p14:creationId xmlns:p14="http://schemas.microsoft.com/office/powerpoint/2010/main" val="78026699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descr="A train going by a mountain&#10;&#10;Description automatically generated with low confidence">
            <a:extLst>
              <a:ext uri="{FF2B5EF4-FFF2-40B4-BE49-F238E27FC236}">
                <a16:creationId xmlns:a16="http://schemas.microsoft.com/office/drawing/2014/main" id="{5B6C986D-D06B-4CE7-B75A-648561F6574B}"/>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948993" y="1193892"/>
            <a:ext cx="7065310" cy="5298983"/>
          </a:xfrm>
        </p:spPr>
      </p:pic>
      <p:sp>
        <p:nvSpPr>
          <p:cNvPr id="8" name="Speech Bubble: Rectangle 7">
            <a:extLst>
              <a:ext uri="{FF2B5EF4-FFF2-40B4-BE49-F238E27FC236}">
                <a16:creationId xmlns:a16="http://schemas.microsoft.com/office/drawing/2014/main" id="{305907FD-44B1-48CF-9159-5893D67CAEA6}"/>
              </a:ext>
            </a:extLst>
          </p:cNvPr>
          <p:cNvSpPr/>
          <p:nvPr/>
        </p:nvSpPr>
        <p:spPr>
          <a:xfrm>
            <a:off x="6941288" y="1381115"/>
            <a:ext cx="4605670" cy="3084559"/>
          </a:xfrm>
          <a:prstGeom prst="wedgeRectCallout">
            <a:avLst>
              <a:gd name="adj1" fmla="val -90012"/>
              <a:gd name="adj2" fmla="val 64144"/>
            </a:avLst>
          </a:prstGeom>
          <a:solidFill>
            <a:schemeClr val="accent4">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86F31464-F971-4733-9CC3-13EDD9A74BA1}"/>
              </a:ext>
            </a:extLst>
          </p:cNvPr>
          <p:cNvSpPr>
            <a:spLocks noGrp="1"/>
          </p:cNvSpPr>
          <p:nvPr>
            <p:ph type="title"/>
          </p:nvPr>
        </p:nvSpPr>
        <p:spPr>
          <a:xfrm>
            <a:off x="838200" y="365125"/>
            <a:ext cx="10515600" cy="708763"/>
          </a:xfrm>
        </p:spPr>
        <p:txBody>
          <a:bodyPr>
            <a:normAutofit fontScale="90000"/>
          </a:bodyPr>
          <a:lstStyle/>
          <a:p>
            <a:r>
              <a:rPr lang="th-TH">
                <a:latin typeface="CordiaUPC" panose="020B0304020202020204" pitchFamily="34" charset="-34"/>
                <a:cs typeface="CordiaUPC" panose="020B0304020202020204" pitchFamily="34" charset="-34"/>
              </a:rPr>
              <a:t>หากโดยสารเส้นทางจากโตเกียว</a:t>
            </a:r>
            <a:r>
              <a:rPr lang="en-US">
                <a:latin typeface="CordiaUPC" panose="020B0304020202020204" pitchFamily="34" charset="-34"/>
                <a:cs typeface="CordiaUPC" panose="020B0304020202020204" pitchFamily="34" charset="-34"/>
              </a:rPr>
              <a:t>-</a:t>
            </a:r>
            <a:r>
              <a:rPr lang="th-TH">
                <a:latin typeface="CordiaUPC" panose="020B0304020202020204" pitchFamily="34" charset="-34"/>
                <a:cs typeface="CordiaUPC" panose="020B0304020202020204" pitchFamily="34" charset="-34"/>
              </a:rPr>
              <a:t>โอซาก้า จะสามารถมองเห็นภูเขาไฟฟูจิด้วย</a:t>
            </a:r>
            <a:endParaRPr lang="en-US">
              <a:latin typeface="CordiaUPC" panose="020B0304020202020204" pitchFamily="34" charset="-34"/>
              <a:cs typeface="CordiaUPC" panose="020B0304020202020204" pitchFamily="34" charset="-34"/>
            </a:endParaRPr>
          </a:p>
        </p:txBody>
      </p:sp>
      <p:pic>
        <p:nvPicPr>
          <p:cNvPr id="7" name="Picture 6" descr="A person taking a picture of a mountain&#10;&#10;Description automatically generated with low confidence">
            <a:extLst>
              <a:ext uri="{FF2B5EF4-FFF2-40B4-BE49-F238E27FC236}">
                <a16:creationId xmlns:a16="http://schemas.microsoft.com/office/drawing/2014/main" id="{88FE6845-B33A-4BFC-8566-D6BE77CA70B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102549" y="1520456"/>
            <a:ext cx="4251251" cy="2810488"/>
          </a:xfrm>
          <a:prstGeom prst="rect">
            <a:avLst/>
          </a:prstGeom>
        </p:spPr>
      </p:pic>
      <p:pic>
        <p:nvPicPr>
          <p:cNvPr id="11" name="Picture 10">
            <a:extLst>
              <a:ext uri="{FF2B5EF4-FFF2-40B4-BE49-F238E27FC236}">
                <a16:creationId xmlns:a16="http://schemas.microsoft.com/office/drawing/2014/main" id="{DB2090B3-E9E9-4438-A69D-3830460C1A6D}"/>
              </a:ext>
            </a:extLst>
          </p:cNvPr>
          <p:cNvPicPr>
            <a:picLocks noChangeAspect="1"/>
          </p:cNvPicPr>
          <p:nvPr/>
        </p:nvPicPr>
        <p:blipFill>
          <a:blip r:embed="rId5"/>
          <a:stretch>
            <a:fillRect/>
          </a:stretch>
        </p:blipFill>
        <p:spPr>
          <a:xfrm>
            <a:off x="10741627" y="4736669"/>
            <a:ext cx="1450373" cy="2096533"/>
          </a:xfrm>
          <a:prstGeom prst="rect">
            <a:avLst/>
          </a:prstGeom>
        </p:spPr>
      </p:pic>
      <p:sp>
        <p:nvSpPr>
          <p:cNvPr id="12" name="角丸四角形吹き出し 4">
            <a:extLst>
              <a:ext uri="{FF2B5EF4-FFF2-40B4-BE49-F238E27FC236}">
                <a16:creationId xmlns:a16="http://schemas.microsoft.com/office/drawing/2014/main" id="{8F18612D-D501-42E4-84B4-89BEEDCD2A7C}"/>
              </a:ext>
            </a:extLst>
          </p:cNvPr>
          <p:cNvSpPr/>
          <p:nvPr/>
        </p:nvSpPr>
        <p:spPr>
          <a:xfrm>
            <a:off x="7474688" y="4652897"/>
            <a:ext cx="3272705" cy="1234639"/>
          </a:xfrm>
          <a:prstGeom prst="wedgeRoundRectCallout">
            <a:avLst>
              <a:gd name="adj1" fmla="val 57094"/>
              <a:gd name="adj2" fmla="val 30907"/>
              <a:gd name="adj3" fmla="val 16667"/>
            </a:avLst>
          </a:prstGeom>
        </p:spPr>
        <p:style>
          <a:lnRef idx="2">
            <a:schemeClr val="dk1"/>
          </a:lnRef>
          <a:fillRef idx="1">
            <a:schemeClr val="lt1"/>
          </a:fillRef>
          <a:effectRef idx="0">
            <a:schemeClr val="dk1"/>
          </a:effectRef>
          <a:fontRef idx="minor">
            <a:schemeClr val="dk1"/>
          </a:fontRef>
        </p:style>
        <p:txBody>
          <a:bodyPr rtlCol="0" anchor="ctr"/>
          <a:lstStyle/>
          <a:p>
            <a:pPr algn="ctr"/>
            <a:r>
              <a:rPr lang="th-TH" sz="3200"/>
              <a:t>ต้องรีบถ่ายรูปนะ </a:t>
            </a:r>
            <a:endParaRPr lang="en-US" sz="3200"/>
          </a:p>
          <a:p>
            <a:pPr algn="ctr"/>
            <a:r>
              <a:rPr lang="th-TH" sz="3200"/>
              <a:t>เพราะรถไฟวิ่งเร็วมาก</a:t>
            </a:r>
            <a:r>
              <a:rPr lang="en-US" sz="3200"/>
              <a:t>!</a:t>
            </a:r>
            <a:r>
              <a:rPr lang="th-TH" sz="3200"/>
              <a:t> </a:t>
            </a:r>
            <a:endParaRPr kumimoji="1" lang="en-US" sz="3200"/>
          </a:p>
        </p:txBody>
      </p:sp>
    </p:spTree>
    <p:extLst>
      <p:ext uri="{BB962C8B-B14F-4D97-AF65-F5344CB8AC3E}">
        <p14:creationId xmlns:p14="http://schemas.microsoft.com/office/powerpoint/2010/main" val="14589604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3389841" y="172385"/>
            <a:ext cx="6764867" cy="1325563"/>
          </a:xfrm>
        </p:spPr>
        <p:txBody>
          <a:bodyPr>
            <a:normAutofit/>
          </a:bodyPr>
          <a:lstStyle/>
          <a:p>
            <a:r>
              <a:rPr lang="th-TH" altLang="ja-JP" sz="4800">
                <a:cs typeface="+mn-cs"/>
              </a:rPr>
              <a:t>จุดเหมือนและจุดต่างกับญี่ปุ่น</a:t>
            </a:r>
            <a:endParaRPr kumimoji="1" lang="en-US" sz="4800">
              <a:cs typeface="+mn-cs"/>
            </a:endParaRPr>
          </a:p>
        </p:txBody>
      </p:sp>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647900" y="3752888"/>
            <a:ext cx="2185989" cy="2614541"/>
          </a:xfrm>
          <a:prstGeom prst="rect">
            <a:avLst/>
          </a:prstGeom>
        </p:spPr>
      </p:pic>
      <p:sp>
        <p:nvSpPr>
          <p:cNvPr id="6" name="雲形吹き出し 5"/>
          <p:cNvSpPr/>
          <p:nvPr/>
        </p:nvSpPr>
        <p:spPr>
          <a:xfrm>
            <a:off x="791632" y="172385"/>
            <a:ext cx="2099733" cy="1213115"/>
          </a:xfrm>
          <a:prstGeom prst="cloudCallout">
            <a:avLst>
              <a:gd name="adj1" fmla="val 31586"/>
              <a:gd name="adj2" fmla="val 61104"/>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US"/>
          </a:p>
        </p:txBody>
      </p:sp>
      <p:sp>
        <p:nvSpPr>
          <p:cNvPr id="7" name="テキスト ボックス 6"/>
          <p:cNvSpPr txBox="1"/>
          <p:nvPr/>
        </p:nvSpPr>
        <p:spPr>
          <a:xfrm>
            <a:off x="1024465" y="301890"/>
            <a:ext cx="1634068" cy="954107"/>
          </a:xfrm>
          <a:prstGeom prst="rect">
            <a:avLst/>
          </a:prstGeom>
          <a:noFill/>
        </p:spPr>
        <p:txBody>
          <a:bodyPr wrap="square" rtlCol="0">
            <a:spAutoFit/>
          </a:bodyPr>
          <a:lstStyle/>
          <a:p>
            <a:pPr algn="ctr"/>
            <a:r>
              <a:rPr kumimoji="1" lang="th-TH" sz="2800" b="1">
                <a:solidFill>
                  <a:schemeClr val="bg1"/>
                </a:solidFill>
              </a:rPr>
              <a:t>ย้อนคิด</a:t>
            </a:r>
          </a:p>
          <a:p>
            <a:pPr algn="ctr"/>
            <a:r>
              <a:rPr lang="th-TH" sz="2800" b="1">
                <a:solidFill>
                  <a:schemeClr val="bg1"/>
                </a:solidFill>
              </a:rPr>
              <a:t>เรื่องของไทย</a:t>
            </a:r>
            <a:endParaRPr kumimoji="1" lang="en-US" sz="2800" b="1">
              <a:solidFill>
                <a:schemeClr val="bg1"/>
              </a:solidFill>
            </a:endParaRPr>
          </a:p>
        </p:txBody>
      </p:sp>
      <p:sp>
        <p:nvSpPr>
          <p:cNvPr id="8" name="円形吹き出し 7"/>
          <p:cNvSpPr/>
          <p:nvPr/>
        </p:nvSpPr>
        <p:spPr>
          <a:xfrm>
            <a:off x="999540" y="4016646"/>
            <a:ext cx="3471352" cy="2087027"/>
          </a:xfrm>
          <a:prstGeom prst="wedgeEllipseCallout">
            <a:avLst>
              <a:gd name="adj1" fmla="val 71470"/>
              <a:gd name="adj2" fmla="val 21293"/>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kumimoji="1" lang="th-TH" sz="2800" b="1"/>
              <a:t>คนไทยมักจะโดยสารรถไฟในโอกาสแบบไหนบ้าง</a:t>
            </a:r>
            <a:endParaRPr kumimoji="1" lang="en-US" sz="2800" b="1"/>
          </a:p>
        </p:txBody>
      </p:sp>
      <p:sp>
        <p:nvSpPr>
          <p:cNvPr id="9" name="円形吹き出し 8"/>
          <p:cNvSpPr/>
          <p:nvPr/>
        </p:nvSpPr>
        <p:spPr>
          <a:xfrm>
            <a:off x="4739115" y="1578317"/>
            <a:ext cx="3743181" cy="1532945"/>
          </a:xfrm>
          <a:prstGeom prst="wedgeEllipseCallout">
            <a:avLst>
              <a:gd name="adj1" fmla="val -23425"/>
              <a:gd name="adj2" fmla="val 69579"/>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kumimoji="1" lang="th-TH" sz="2800" b="1"/>
              <a:t>รถไฟของไทยมีรถแบบไหนบ้างนะ </a:t>
            </a:r>
            <a:endParaRPr kumimoji="1" lang="en-US" sz="2800" b="1"/>
          </a:p>
        </p:txBody>
      </p:sp>
      <p:sp>
        <p:nvSpPr>
          <p:cNvPr id="10" name="円形吹き出し 9"/>
          <p:cNvSpPr/>
          <p:nvPr/>
        </p:nvSpPr>
        <p:spPr>
          <a:xfrm>
            <a:off x="7785420" y="2494681"/>
            <a:ext cx="4102619" cy="1891506"/>
          </a:xfrm>
          <a:prstGeom prst="wedgeEllipseCallout">
            <a:avLst>
              <a:gd name="adj1" fmla="val -67899"/>
              <a:gd name="adj2" fmla="val 52917"/>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kumimoji="1" lang="th-TH" sz="2800" b="1" dirty="0"/>
              <a:t>รถไฟความเร็วสูงของไทยจะสร้างเสร็จเมื่อไหร่ ในเส้นทางใดกันนะ </a:t>
            </a:r>
            <a:endParaRPr kumimoji="1" lang="en-US" sz="2800" b="1" dirty="0"/>
          </a:p>
        </p:txBody>
      </p:sp>
      <p:pic>
        <p:nvPicPr>
          <p:cNvPr id="5" name="Picture 4" descr="A train at a train station&#10;&#10;Description automatically generated">
            <a:extLst>
              <a:ext uri="{FF2B5EF4-FFF2-40B4-BE49-F238E27FC236}">
                <a16:creationId xmlns:a16="http://schemas.microsoft.com/office/drawing/2014/main" id="{A7D77362-2256-4D44-912F-76848219637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333372" y="1632619"/>
            <a:ext cx="3573249" cy="2384027"/>
          </a:xfrm>
          <a:prstGeom prst="rect">
            <a:avLst/>
          </a:prstGeom>
          <a:ln>
            <a:noFill/>
          </a:ln>
          <a:effectLst>
            <a:softEdge rad="112500"/>
          </a:effectLst>
        </p:spPr>
      </p:pic>
      <p:sp>
        <p:nvSpPr>
          <p:cNvPr id="11" name="円形吹き出し 9">
            <a:extLst>
              <a:ext uri="{FF2B5EF4-FFF2-40B4-BE49-F238E27FC236}">
                <a16:creationId xmlns:a16="http://schemas.microsoft.com/office/drawing/2014/main" id="{28F8CF83-8B07-4A67-8719-92CB138DF92E}"/>
              </a:ext>
            </a:extLst>
          </p:cNvPr>
          <p:cNvSpPr/>
          <p:nvPr/>
        </p:nvSpPr>
        <p:spPr>
          <a:xfrm>
            <a:off x="7263910" y="4692492"/>
            <a:ext cx="3743181" cy="1891506"/>
          </a:xfrm>
          <a:prstGeom prst="wedgeEllipseCallout">
            <a:avLst>
              <a:gd name="adj1" fmla="val -68889"/>
              <a:gd name="adj2" fmla="val 655"/>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kumimoji="1" lang="th-TH" sz="2800" b="1" dirty="0"/>
              <a:t>ถ้าเมืองไทยมีรถไฟความเร็วสูง นักเรียนอยากให้มีเส้นทางไปที่ไหนบ้าง?</a:t>
            </a:r>
            <a:endParaRPr kumimoji="1" lang="en-US" sz="2800" b="1" dirty="0"/>
          </a:p>
        </p:txBody>
      </p:sp>
    </p:spTree>
    <p:extLst>
      <p:ext uri="{BB962C8B-B14F-4D97-AF65-F5344CB8AC3E}">
        <p14:creationId xmlns:p14="http://schemas.microsoft.com/office/powerpoint/2010/main" val="31042298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370EC383-499F-77F0-72E4-9FD66EA5E2D6}"/>
              </a:ext>
            </a:extLst>
          </p:cNvPr>
          <p:cNvSpPr>
            <a:spLocks noGrp="1"/>
          </p:cNvSpPr>
          <p:nvPr>
            <p:ph type="title"/>
          </p:nvPr>
        </p:nvSpPr>
        <p:spPr>
          <a:xfrm>
            <a:off x="463063" y="387531"/>
            <a:ext cx="10515600" cy="1325563"/>
          </a:xfrm>
        </p:spPr>
        <p:txBody>
          <a:bodyPr>
            <a:normAutofit/>
          </a:bodyPr>
          <a:lstStyle/>
          <a:p>
            <a:r>
              <a:rPr lang="ja-JP" altLang="en-US" sz="3600" dirty="0">
                <a:latin typeface="UD Digi Kyokasho N-B" panose="02020700000000000000" pitchFamily="17" charset="-128"/>
                <a:ea typeface="UD Digi Kyokasho N-B" panose="02020700000000000000" pitchFamily="17" charset="-128"/>
              </a:rPr>
              <a:t>出典</a:t>
            </a:r>
            <a:endParaRPr lang="en-US" sz="3600" dirty="0">
              <a:latin typeface="UD Digi Kyokasho N-B" panose="02020700000000000000" pitchFamily="17" charset="-128"/>
              <a:ea typeface="UD Digi Kyokasho N-B" panose="02020700000000000000" pitchFamily="17" charset="-128"/>
            </a:endParaRPr>
          </a:p>
        </p:txBody>
      </p:sp>
      <p:sp>
        <p:nvSpPr>
          <p:cNvPr id="3" name="コンテンツ プレースホルダー 2">
            <a:extLst>
              <a:ext uri="{FF2B5EF4-FFF2-40B4-BE49-F238E27FC236}">
                <a16:creationId xmlns:a16="http://schemas.microsoft.com/office/drawing/2014/main" id="{FAEBA4DC-31A9-1478-29E2-063B446A5C1D}"/>
              </a:ext>
            </a:extLst>
          </p:cNvPr>
          <p:cNvSpPr>
            <a:spLocks noGrp="1"/>
          </p:cNvSpPr>
          <p:nvPr>
            <p:ph idx="1"/>
          </p:nvPr>
        </p:nvSpPr>
        <p:spPr>
          <a:xfrm>
            <a:off x="463063" y="1456349"/>
            <a:ext cx="11553091" cy="4351338"/>
          </a:xfrm>
        </p:spPr>
        <p:txBody>
          <a:bodyPr>
            <a:normAutofit/>
          </a:bodyPr>
          <a:lstStyle/>
          <a:p>
            <a:r>
              <a:rPr lang="en-US" altLang="ja-JP" sz="2400" dirty="0">
                <a:latin typeface="UD Digi Kyokasho NK-R" panose="02020400000000000000" pitchFamily="18" charset="-128"/>
                <a:ea typeface="UD Digi Kyokasho NK-R" panose="02020400000000000000" pitchFamily="18" charset="-128"/>
              </a:rPr>
              <a:t>P.</a:t>
            </a:r>
            <a:r>
              <a:rPr lang="ja-JP" altLang="en-US" sz="2400" dirty="0">
                <a:latin typeface="UD Digi Kyokasho NK-R" panose="02020400000000000000" pitchFamily="18" charset="-128"/>
                <a:ea typeface="UD Digi Kyokasho NK-R" panose="02020400000000000000" pitchFamily="18" charset="-128"/>
              </a:rPr>
              <a:t>７　国際交流基金「第</a:t>
            </a:r>
            <a:r>
              <a:rPr lang="en-US" altLang="ja-JP" sz="2400" dirty="0">
                <a:latin typeface="UD Digi Kyokasho NK-R" panose="02020400000000000000" pitchFamily="18" charset="-128"/>
                <a:ea typeface="UD Digi Kyokasho NK-R" panose="02020400000000000000" pitchFamily="18" charset="-128"/>
              </a:rPr>
              <a:t>6</a:t>
            </a:r>
            <a:r>
              <a:rPr lang="ja-JP" altLang="en-US" sz="2400" dirty="0">
                <a:latin typeface="UD Digi Kyokasho NK-R" panose="02020400000000000000" pitchFamily="18" charset="-128"/>
                <a:ea typeface="UD Digi Kyokasho NK-R" panose="02020400000000000000" pitchFamily="18" charset="-128"/>
              </a:rPr>
              <a:t>課 見てみよう </a:t>
            </a:r>
            <a:r>
              <a:rPr lang="en-US" altLang="ja-JP" sz="2400" dirty="0">
                <a:latin typeface="UD Digi Kyokasho NK-R" panose="02020400000000000000" pitchFamily="18" charset="-128"/>
                <a:ea typeface="UD Digi Kyokasho NK-R" panose="02020400000000000000" pitchFamily="18" charset="-128"/>
              </a:rPr>
              <a:t>| </a:t>
            </a:r>
            <a:r>
              <a:rPr lang="ja-JP" altLang="en-US" sz="2400" dirty="0">
                <a:latin typeface="UD Digi Kyokasho NK-R" panose="02020400000000000000" pitchFamily="18" charset="-128"/>
                <a:ea typeface="UD Digi Kyokasho NK-R" panose="02020400000000000000" pitchFamily="18" charset="-128"/>
              </a:rPr>
              <a:t>エリンが挑戦！にほんごできます。コンテンツライブラリー </a:t>
            </a:r>
            <a:r>
              <a:rPr lang="en-US" altLang="ja-JP" sz="2400" dirty="0">
                <a:latin typeface="UD Digi Kyokasho NK-R" panose="02020400000000000000" pitchFamily="18" charset="-128"/>
                <a:ea typeface="UD Digi Kyokasho NK-R" panose="02020400000000000000" pitchFamily="18" charset="-128"/>
              </a:rPr>
              <a:t>| </a:t>
            </a:r>
            <a:r>
              <a:rPr lang="ja-JP" altLang="en-US" sz="2400" dirty="0">
                <a:latin typeface="UD Digi Kyokasho NK-R" panose="02020400000000000000" pitchFamily="18" charset="-128"/>
                <a:ea typeface="UD Digi Kyokasho NK-R" panose="02020400000000000000" pitchFamily="18" charset="-128"/>
              </a:rPr>
              <a:t>国際交流基金」</a:t>
            </a:r>
            <a:r>
              <a:rPr lang="en-US" altLang="ja-JP" sz="2400" dirty="0">
                <a:latin typeface="UD Digi Kyokasho NK-R" panose="02020400000000000000" pitchFamily="18" charset="-128"/>
                <a:ea typeface="UD Digi Kyokasho NK-R" panose="02020400000000000000" pitchFamily="18" charset="-128"/>
                <a:hlinkClick r:id="rId2"/>
              </a:rPr>
              <a:t>https://www.erin.jpf.go.jp/jp/lesson/06/let-us-see/</a:t>
            </a:r>
            <a:r>
              <a:rPr lang="ja-JP" altLang="en-US" sz="2400" dirty="0">
                <a:latin typeface="UD Digi Kyokasho NK-R" panose="02020400000000000000" pitchFamily="18" charset="-128"/>
                <a:ea typeface="UD Digi Kyokasho NK-R" panose="02020400000000000000" pitchFamily="18" charset="-128"/>
              </a:rPr>
              <a:t>　（</a:t>
            </a:r>
            <a:r>
              <a:rPr lang="en-US" altLang="ja-JP" sz="2400" dirty="0">
                <a:latin typeface="UD Digi Kyokasho NK-R" panose="02020400000000000000" pitchFamily="18" charset="-128"/>
                <a:ea typeface="UD Digi Kyokasho NK-R" panose="02020400000000000000" pitchFamily="18" charset="-128"/>
              </a:rPr>
              <a:t>2025</a:t>
            </a:r>
            <a:r>
              <a:rPr lang="ja-JP" altLang="en-US" sz="2400" dirty="0">
                <a:latin typeface="UD Digi Kyokasho NK-R" panose="02020400000000000000" pitchFamily="18" charset="-128"/>
                <a:ea typeface="UD Digi Kyokasho NK-R" panose="02020400000000000000" pitchFamily="18" charset="-128"/>
              </a:rPr>
              <a:t>年</a:t>
            </a:r>
            <a:r>
              <a:rPr lang="en-US" altLang="ja-JP" sz="2400" dirty="0">
                <a:latin typeface="UD Digi Kyokasho NK-R" panose="02020400000000000000" pitchFamily="18" charset="-128"/>
                <a:ea typeface="UD Digi Kyokasho NK-R" panose="02020400000000000000" pitchFamily="18" charset="-128"/>
              </a:rPr>
              <a:t>5</a:t>
            </a:r>
            <a:r>
              <a:rPr lang="ja-JP" altLang="en-US" sz="2400" dirty="0">
                <a:latin typeface="UD Digi Kyokasho NK-R" panose="02020400000000000000" pitchFamily="18" charset="-128"/>
                <a:ea typeface="UD Digi Kyokasho NK-R" panose="02020400000000000000" pitchFamily="18" charset="-128"/>
              </a:rPr>
              <a:t>月</a:t>
            </a:r>
            <a:r>
              <a:rPr lang="en-US" altLang="ja-JP" sz="2400" dirty="0">
                <a:latin typeface="UD Digi Kyokasho NK-R" panose="02020400000000000000" pitchFamily="18" charset="-128"/>
                <a:ea typeface="UD Digi Kyokasho NK-R" panose="02020400000000000000" pitchFamily="18" charset="-128"/>
              </a:rPr>
              <a:t>15</a:t>
            </a:r>
            <a:r>
              <a:rPr lang="ja-JP" altLang="en-US" sz="2400" dirty="0">
                <a:latin typeface="UD Digi Kyokasho NK-R" panose="02020400000000000000" pitchFamily="18" charset="-128"/>
                <a:ea typeface="UD Digi Kyokasho NK-R" panose="02020400000000000000" pitchFamily="18" charset="-128"/>
              </a:rPr>
              <a:t>日最終アクセス）</a:t>
            </a:r>
            <a:endParaRPr lang="en-US" altLang="ja-JP" sz="2400" dirty="0">
              <a:latin typeface="UD Digi Kyokasho NK-R" panose="02020400000000000000" pitchFamily="18" charset="-128"/>
              <a:ea typeface="UD Digi Kyokasho NK-R" panose="02020400000000000000" pitchFamily="18" charset="-128"/>
            </a:endParaRPr>
          </a:p>
          <a:p>
            <a:r>
              <a:rPr lang="en-US" altLang="ja-JP" sz="2400" dirty="0">
                <a:latin typeface="UD Digi Kyokasho NK-R" panose="02020400000000000000" pitchFamily="18" charset="-128"/>
                <a:ea typeface="UD Digi Kyokasho NK-R" panose="02020400000000000000" pitchFamily="18" charset="-128"/>
              </a:rPr>
              <a:t>P.9-10</a:t>
            </a:r>
            <a:r>
              <a:rPr lang="ja-JP" altLang="en-US" sz="2400">
                <a:latin typeface="UD Digi Kyokasho NK-R" panose="02020400000000000000" pitchFamily="18" charset="-128"/>
                <a:ea typeface="UD Digi Kyokasho NK-R" panose="02020400000000000000" pitchFamily="18" charset="-128"/>
              </a:rPr>
              <a:t>　鉄道コム「</a:t>
            </a:r>
            <a:r>
              <a:rPr lang="ja-JP" altLang="en-US" sz="2400" dirty="0">
                <a:latin typeface="UD Digi Kyokasho NK-R" panose="02020400000000000000" pitchFamily="18" charset="-128"/>
                <a:ea typeface="UD Digi Kyokasho NK-R" panose="02020400000000000000" pitchFamily="18" charset="-128"/>
              </a:rPr>
              <a:t>国内最速の列車とは？　新幹線と在来線の表定速度　</a:t>
            </a:r>
            <a:r>
              <a:rPr lang="en-US" altLang="ja-JP" sz="2400" dirty="0">
                <a:latin typeface="UD Digi Kyokasho NK-R" panose="02020400000000000000" pitchFamily="18" charset="-128"/>
                <a:ea typeface="UD Digi Kyokasho NK-R" panose="02020400000000000000" pitchFamily="18" charset="-128"/>
              </a:rPr>
              <a:t>2022</a:t>
            </a:r>
            <a:r>
              <a:rPr lang="ja-JP" altLang="en-US" sz="2400" dirty="0">
                <a:latin typeface="UD Digi Kyokasho NK-R" panose="02020400000000000000" pitchFamily="18" charset="-128"/>
                <a:ea typeface="UD Digi Kyokasho NK-R" panose="02020400000000000000" pitchFamily="18" charset="-128"/>
              </a:rPr>
              <a:t>年版ランキング </a:t>
            </a:r>
            <a:r>
              <a:rPr lang="en-US" altLang="ja-JP" sz="2400" dirty="0">
                <a:latin typeface="UD Digi Kyokasho NK-R" panose="02020400000000000000" pitchFamily="18" charset="-128"/>
                <a:ea typeface="UD Digi Kyokasho NK-R" panose="02020400000000000000" pitchFamily="18" charset="-128"/>
              </a:rPr>
              <a:t>- </a:t>
            </a:r>
            <a:r>
              <a:rPr lang="ja-JP" altLang="en-US" sz="2400" dirty="0">
                <a:latin typeface="UD Digi Kyokasho NK-R" panose="02020400000000000000" pitchFamily="18" charset="-128"/>
                <a:ea typeface="UD Digi Kyokasho NK-R" panose="02020400000000000000" pitchFamily="18" charset="-128"/>
              </a:rPr>
              <a:t>鉄道コム」</a:t>
            </a:r>
            <a:r>
              <a:rPr lang="en-US" altLang="ja-JP" sz="2400" dirty="0">
                <a:latin typeface="UD Digi Kyokasho NK-R" panose="02020400000000000000" pitchFamily="18" charset="-128"/>
                <a:ea typeface="UD Digi Kyokasho NK-R" panose="02020400000000000000" pitchFamily="18" charset="-128"/>
                <a:hlinkClick r:id="rId3"/>
              </a:rPr>
              <a:t>https://www.tetsudo.com/report/391/</a:t>
            </a:r>
            <a:r>
              <a:rPr lang="ja-JP" altLang="en-US" sz="2400" dirty="0">
                <a:latin typeface="UD Digi Kyokasho NK-R" panose="02020400000000000000" pitchFamily="18" charset="-128"/>
                <a:ea typeface="UD Digi Kyokasho NK-R" panose="02020400000000000000" pitchFamily="18" charset="-128"/>
              </a:rPr>
              <a:t>　（</a:t>
            </a:r>
            <a:r>
              <a:rPr lang="en-US" altLang="ja-JP" sz="2400" dirty="0">
                <a:latin typeface="UD Digi Kyokasho NK-R" panose="02020400000000000000" pitchFamily="18" charset="-128"/>
                <a:ea typeface="UD Digi Kyokasho NK-R" panose="02020400000000000000" pitchFamily="18" charset="-128"/>
              </a:rPr>
              <a:t>2025</a:t>
            </a:r>
            <a:r>
              <a:rPr lang="ja-JP" altLang="en-US" sz="2400" dirty="0">
                <a:latin typeface="UD Digi Kyokasho NK-R" panose="02020400000000000000" pitchFamily="18" charset="-128"/>
                <a:ea typeface="UD Digi Kyokasho NK-R" panose="02020400000000000000" pitchFamily="18" charset="-128"/>
              </a:rPr>
              <a:t>年</a:t>
            </a:r>
            <a:r>
              <a:rPr lang="en-US" altLang="ja-JP" sz="2400" dirty="0">
                <a:latin typeface="UD Digi Kyokasho NK-R" panose="02020400000000000000" pitchFamily="18" charset="-128"/>
                <a:ea typeface="UD Digi Kyokasho NK-R" panose="02020400000000000000" pitchFamily="18" charset="-128"/>
              </a:rPr>
              <a:t>5</a:t>
            </a:r>
            <a:r>
              <a:rPr lang="ja-JP" altLang="en-US" sz="2400" dirty="0">
                <a:latin typeface="UD Digi Kyokasho NK-R" panose="02020400000000000000" pitchFamily="18" charset="-128"/>
                <a:ea typeface="UD Digi Kyokasho NK-R" panose="02020400000000000000" pitchFamily="18" charset="-128"/>
              </a:rPr>
              <a:t>月</a:t>
            </a:r>
            <a:r>
              <a:rPr lang="en-US" altLang="ja-JP" sz="2400" dirty="0">
                <a:latin typeface="UD Digi Kyokasho NK-R" panose="02020400000000000000" pitchFamily="18" charset="-128"/>
                <a:ea typeface="UD Digi Kyokasho NK-R" panose="02020400000000000000" pitchFamily="18" charset="-128"/>
              </a:rPr>
              <a:t>15</a:t>
            </a:r>
            <a:r>
              <a:rPr lang="ja-JP" altLang="en-US" sz="2400" dirty="0">
                <a:latin typeface="UD Digi Kyokasho NK-R" panose="02020400000000000000" pitchFamily="18" charset="-128"/>
                <a:ea typeface="UD Digi Kyokasho NK-R" panose="02020400000000000000" pitchFamily="18" charset="-128"/>
              </a:rPr>
              <a:t>日最終アクセス）</a:t>
            </a:r>
            <a:endParaRPr lang="en-US" altLang="ja-JP" sz="2400" dirty="0">
              <a:latin typeface="UD Digi Kyokasho NK-R" panose="02020400000000000000" pitchFamily="18" charset="-128"/>
              <a:ea typeface="UD Digi Kyokasho NK-R" panose="02020400000000000000" pitchFamily="18" charset="-128"/>
            </a:endParaRPr>
          </a:p>
          <a:p>
            <a:r>
              <a:rPr lang="en-US" altLang="ja-JP" sz="2400" dirty="0">
                <a:latin typeface="UD Digi Kyokasho NK-R" panose="02020400000000000000" pitchFamily="18" charset="-128"/>
                <a:ea typeface="UD Digi Kyokasho NK-R" panose="02020400000000000000" pitchFamily="18" charset="-128"/>
              </a:rPr>
              <a:t>P.18-19</a:t>
            </a:r>
            <a:r>
              <a:rPr lang="ja-JP" altLang="en-US" sz="2400" dirty="0">
                <a:latin typeface="UD Digi Kyokasho NK-R" panose="02020400000000000000" pitchFamily="18" charset="-128"/>
                <a:ea typeface="UD Digi Kyokasho NK-R" panose="02020400000000000000" pitchFamily="18" charset="-128"/>
              </a:rPr>
              <a:t>　株式会社阪急交通社「新幹線と飛行機、どちらを使いたい？ ～移動時間や料金、快適さや楽しさからも比較した アンケート調査結果を阪急交通社が公開～ </a:t>
            </a:r>
            <a:r>
              <a:rPr lang="en-US" altLang="ja-JP" sz="2400" dirty="0">
                <a:latin typeface="UD Digi Kyokasho NK-R" panose="02020400000000000000" pitchFamily="18" charset="-128"/>
                <a:ea typeface="UD Digi Kyokasho NK-R" panose="02020400000000000000" pitchFamily="18" charset="-128"/>
              </a:rPr>
              <a:t>| </a:t>
            </a:r>
            <a:r>
              <a:rPr lang="ja-JP" altLang="en-US" sz="2400" dirty="0">
                <a:latin typeface="UD Digi Kyokasho NK-R" panose="02020400000000000000" pitchFamily="18" charset="-128"/>
                <a:ea typeface="UD Digi Kyokasho NK-R" panose="02020400000000000000" pitchFamily="18" charset="-128"/>
              </a:rPr>
              <a:t>株式会社阪急交通社」</a:t>
            </a:r>
            <a:r>
              <a:rPr lang="en-US" altLang="ja-JP" sz="2400" dirty="0">
                <a:latin typeface="UD Digi Kyokasho NK-R" panose="02020400000000000000" pitchFamily="18" charset="-128"/>
                <a:ea typeface="UD Digi Kyokasho NK-R" panose="02020400000000000000" pitchFamily="18" charset="-128"/>
                <a:hlinkClick r:id="rId4"/>
              </a:rPr>
              <a:t>https://www.atpress.ne.jp/news/323171</a:t>
            </a:r>
            <a:r>
              <a:rPr lang="ja-JP" altLang="en-US" sz="2400" dirty="0">
                <a:latin typeface="UD Digi Kyokasho NK-R" panose="02020400000000000000" pitchFamily="18" charset="-128"/>
                <a:ea typeface="UD Digi Kyokasho NK-R" panose="02020400000000000000" pitchFamily="18" charset="-128"/>
              </a:rPr>
              <a:t>　（</a:t>
            </a:r>
            <a:r>
              <a:rPr lang="en-US" altLang="ja-JP" sz="2400" dirty="0">
                <a:latin typeface="UD Digi Kyokasho NK-R" panose="02020400000000000000" pitchFamily="18" charset="-128"/>
                <a:ea typeface="UD Digi Kyokasho NK-R" panose="02020400000000000000" pitchFamily="18" charset="-128"/>
              </a:rPr>
              <a:t>2025</a:t>
            </a:r>
            <a:r>
              <a:rPr lang="ja-JP" altLang="en-US" sz="2400" dirty="0">
                <a:latin typeface="UD Digi Kyokasho NK-R" panose="02020400000000000000" pitchFamily="18" charset="-128"/>
                <a:ea typeface="UD Digi Kyokasho NK-R" panose="02020400000000000000" pitchFamily="18" charset="-128"/>
              </a:rPr>
              <a:t>年</a:t>
            </a:r>
            <a:r>
              <a:rPr lang="en-US" altLang="ja-JP" sz="2400" dirty="0">
                <a:latin typeface="UD Digi Kyokasho NK-R" panose="02020400000000000000" pitchFamily="18" charset="-128"/>
                <a:ea typeface="UD Digi Kyokasho NK-R" panose="02020400000000000000" pitchFamily="18" charset="-128"/>
              </a:rPr>
              <a:t>5</a:t>
            </a:r>
            <a:r>
              <a:rPr lang="ja-JP" altLang="en-US" sz="2400" dirty="0">
                <a:latin typeface="UD Digi Kyokasho NK-R" panose="02020400000000000000" pitchFamily="18" charset="-128"/>
                <a:ea typeface="UD Digi Kyokasho NK-R" panose="02020400000000000000" pitchFamily="18" charset="-128"/>
              </a:rPr>
              <a:t>月</a:t>
            </a:r>
            <a:r>
              <a:rPr lang="en-US" altLang="ja-JP" sz="2400" dirty="0">
                <a:latin typeface="UD Digi Kyokasho NK-R" panose="02020400000000000000" pitchFamily="18" charset="-128"/>
                <a:ea typeface="UD Digi Kyokasho NK-R" panose="02020400000000000000" pitchFamily="18" charset="-128"/>
              </a:rPr>
              <a:t>15</a:t>
            </a:r>
            <a:r>
              <a:rPr lang="ja-JP" altLang="en-US" sz="2400" dirty="0">
                <a:latin typeface="UD Digi Kyokasho NK-R" panose="02020400000000000000" pitchFamily="18" charset="-128"/>
                <a:ea typeface="UD Digi Kyokasho NK-R" panose="02020400000000000000" pitchFamily="18" charset="-128"/>
              </a:rPr>
              <a:t>日最終アクセス）</a:t>
            </a:r>
            <a:endParaRPr lang="en-US" altLang="ja-JP" sz="2400" dirty="0">
              <a:latin typeface="UD Digi Kyokasho NK-R" panose="02020400000000000000" pitchFamily="18" charset="-128"/>
              <a:ea typeface="UD Digi Kyokasho NK-R" panose="02020400000000000000" pitchFamily="18" charset="-128"/>
            </a:endParaRPr>
          </a:p>
          <a:p>
            <a:pPr marL="0" indent="0">
              <a:buNone/>
            </a:pPr>
            <a:endParaRPr lang="en-US" altLang="ja-JP" sz="2400" dirty="0">
              <a:latin typeface="UD Digi Kyokasho NK-R" panose="02020400000000000000" pitchFamily="18" charset="-128"/>
              <a:ea typeface="UD Digi Kyokasho NK-R" panose="02020400000000000000" pitchFamily="18" charset="-128"/>
            </a:endParaRPr>
          </a:p>
        </p:txBody>
      </p:sp>
    </p:spTree>
    <p:extLst>
      <p:ext uri="{BB962C8B-B14F-4D97-AF65-F5344CB8AC3E}">
        <p14:creationId xmlns:p14="http://schemas.microsoft.com/office/powerpoint/2010/main" val="11636541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角丸四角形吹き出し 4"/>
          <p:cNvSpPr/>
          <p:nvPr/>
        </p:nvSpPr>
        <p:spPr>
          <a:xfrm>
            <a:off x="3315680" y="4386264"/>
            <a:ext cx="7385272" cy="1726379"/>
          </a:xfrm>
          <a:prstGeom prst="wedgeRoundRectCallout">
            <a:avLst>
              <a:gd name="adj1" fmla="val -62956"/>
              <a:gd name="adj2" fmla="val 26129"/>
              <a:gd name="adj3" fmla="val 16667"/>
            </a:avLst>
          </a:prstGeom>
        </p:spPr>
        <p:style>
          <a:lnRef idx="2">
            <a:schemeClr val="dk1"/>
          </a:lnRef>
          <a:fillRef idx="1">
            <a:schemeClr val="lt1"/>
          </a:fillRef>
          <a:effectRef idx="0">
            <a:schemeClr val="dk1"/>
          </a:effectRef>
          <a:fontRef idx="minor">
            <a:schemeClr val="dk1"/>
          </a:fontRef>
        </p:style>
        <p:txBody>
          <a:bodyPr rtlCol="0" anchor="ctr"/>
          <a:lstStyle/>
          <a:p>
            <a:pPr algn="ctr"/>
            <a:r>
              <a:rPr kumimoji="1" lang="th-TH" sz="2800" dirty="0"/>
              <a:t>รถไฟที่หน้าตาแบบนี้ จะเป็นรถไฟที่วิ่งในตัวเมืองหรือระหว่างเมือง </a:t>
            </a:r>
          </a:p>
          <a:p>
            <a:pPr algn="ctr"/>
            <a:r>
              <a:rPr lang="th-TH" sz="2800" dirty="0"/>
              <a:t>ซึ่งชาวญี่ปุ่นมักจะใช้ในการเดินทางในชีวิตประจำวัน</a:t>
            </a:r>
            <a:endParaRPr lang="en-US" sz="2800" dirty="0"/>
          </a:p>
          <a:p>
            <a:pPr algn="ctr"/>
            <a:r>
              <a:rPr lang="th-TH" sz="2800" dirty="0"/>
              <a:t> เช่น ไปทำงาน หรือเดินทางระยะสั้น</a:t>
            </a:r>
            <a:endParaRPr kumimoji="1" lang="en-US" sz="2800" dirty="0"/>
          </a:p>
        </p:txBody>
      </p:sp>
      <p:pic>
        <p:nvPicPr>
          <p:cNvPr id="6"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46720" y="4631016"/>
            <a:ext cx="1548417" cy="1998384"/>
          </a:xfrm>
          <a:prstGeom prst="rect">
            <a:avLst/>
          </a:prstGeom>
        </p:spPr>
      </p:pic>
      <p:pic>
        <p:nvPicPr>
          <p:cNvPr id="4" name="Picture 3" descr="A train on the railway tracks&#10;&#10;Description automatically generated">
            <a:extLst>
              <a:ext uri="{FF2B5EF4-FFF2-40B4-BE49-F238E27FC236}">
                <a16:creationId xmlns:a16="http://schemas.microsoft.com/office/drawing/2014/main" id="{84C8BDC9-0549-41E5-BCA4-6BED419AD39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46720" y="210004"/>
            <a:ext cx="4968268" cy="3726201"/>
          </a:xfrm>
          <a:prstGeom prst="rect">
            <a:avLst/>
          </a:prstGeom>
        </p:spPr>
      </p:pic>
      <p:pic>
        <p:nvPicPr>
          <p:cNvPr id="17" name="Picture 16" descr="A train on the railway tracks&#10;&#10;Description automatically generated">
            <a:extLst>
              <a:ext uri="{FF2B5EF4-FFF2-40B4-BE49-F238E27FC236}">
                <a16:creationId xmlns:a16="http://schemas.microsoft.com/office/drawing/2014/main" id="{C23EC011-DF01-47ED-8A28-9C5329AF062A}"/>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213580" y="467539"/>
            <a:ext cx="5235722" cy="3468665"/>
          </a:xfrm>
          <a:prstGeom prst="rect">
            <a:avLst/>
          </a:prstGeom>
        </p:spPr>
      </p:pic>
    </p:spTree>
    <p:extLst>
      <p:ext uri="{BB962C8B-B14F-4D97-AF65-F5344CB8AC3E}">
        <p14:creationId xmlns:p14="http://schemas.microsoft.com/office/powerpoint/2010/main" val="2286417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角丸四角形吹き出し 4"/>
          <p:cNvSpPr/>
          <p:nvPr/>
        </p:nvSpPr>
        <p:spPr>
          <a:xfrm>
            <a:off x="3315679" y="4386264"/>
            <a:ext cx="7872413" cy="1726379"/>
          </a:xfrm>
          <a:prstGeom prst="wedgeRoundRectCallout">
            <a:avLst>
              <a:gd name="adj1" fmla="val -62956"/>
              <a:gd name="adj2" fmla="val 26129"/>
              <a:gd name="adj3" fmla="val 16667"/>
            </a:avLst>
          </a:prstGeom>
        </p:spPr>
        <p:style>
          <a:lnRef idx="2">
            <a:schemeClr val="dk1"/>
          </a:lnRef>
          <a:fillRef idx="1">
            <a:schemeClr val="lt1"/>
          </a:fillRef>
          <a:effectRef idx="0">
            <a:schemeClr val="dk1"/>
          </a:effectRef>
          <a:fontRef idx="minor">
            <a:schemeClr val="dk1"/>
          </a:fontRef>
        </p:style>
        <p:txBody>
          <a:bodyPr rtlCol="0" anchor="ctr"/>
          <a:lstStyle/>
          <a:p>
            <a:pPr algn="ctr"/>
            <a:r>
              <a:rPr kumimoji="1" lang="th-TH" sz="3200"/>
              <a:t>ส่วนนี่คือชิงกันเซนค่ะ หน้าตาไม่เหมือนรถไฟธรรมดาเลยใช่ไหมคะ  </a:t>
            </a:r>
            <a:endParaRPr kumimoji="1" lang="en-US" sz="3200" dirty="0"/>
          </a:p>
        </p:txBody>
      </p:sp>
      <p:pic>
        <p:nvPicPr>
          <p:cNvPr id="6"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46720" y="4631016"/>
            <a:ext cx="1548417" cy="1998384"/>
          </a:xfrm>
          <a:prstGeom prst="rect">
            <a:avLst/>
          </a:prstGeom>
        </p:spPr>
      </p:pic>
      <p:pic>
        <p:nvPicPr>
          <p:cNvPr id="8" name="Picture 7" descr="A train on the railway tracks&#10;&#10;Description automatically generated with medium confidence">
            <a:extLst>
              <a:ext uri="{FF2B5EF4-FFF2-40B4-BE49-F238E27FC236}">
                <a16:creationId xmlns:a16="http://schemas.microsoft.com/office/drawing/2014/main" id="{AFEC9B30-4C65-4F99-9F40-D25303FF972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67679" y="561485"/>
            <a:ext cx="6096000" cy="3419475"/>
          </a:xfrm>
          <a:prstGeom prst="rect">
            <a:avLst/>
          </a:prstGeom>
        </p:spPr>
      </p:pic>
      <p:pic>
        <p:nvPicPr>
          <p:cNvPr id="4" name="Picture 3" descr="A red train on a track&#10;&#10;Description automatically generated with low confidence">
            <a:extLst>
              <a:ext uri="{FF2B5EF4-FFF2-40B4-BE49-F238E27FC236}">
                <a16:creationId xmlns:a16="http://schemas.microsoft.com/office/drawing/2014/main" id="{AA802020-C0E3-4771-ADA3-74D8DE688EAA}"/>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581273" y="561485"/>
            <a:ext cx="5053263" cy="3363578"/>
          </a:xfrm>
          <a:prstGeom prst="rect">
            <a:avLst/>
          </a:prstGeom>
        </p:spPr>
      </p:pic>
    </p:spTree>
    <p:extLst>
      <p:ext uri="{BB962C8B-B14F-4D97-AF65-F5344CB8AC3E}">
        <p14:creationId xmlns:p14="http://schemas.microsoft.com/office/powerpoint/2010/main" val="25575060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角丸四角形吹き出し 4"/>
          <p:cNvSpPr/>
          <p:nvPr/>
        </p:nvSpPr>
        <p:spPr>
          <a:xfrm>
            <a:off x="411844" y="1649228"/>
            <a:ext cx="4356099" cy="2028283"/>
          </a:xfrm>
          <a:prstGeom prst="wedgeRoundRectCallout">
            <a:avLst>
              <a:gd name="adj1" fmla="val -28051"/>
              <a:gd name="adj2" fmla="val 88607"/>
              <a:gd name="adj3" fmla="val 16667"/>
            </a:avLst>
          </a:prstGeom>
        </p:spPr>
        <p:style>
          <a:lnRef idx="2">
            <a:schemeClr val="dk1"/>
          </a:lnRef>
          <a:fillRef idx="1">
            <a:schemeClr val="lt1"/>
          </a:fillRef>
          <a:effectRef idx="0">
            <a:schemeClr val="dk1"/>
          </a:effectRef>
          <a:fontRef idx="minor">
            <a:schemeClr val="dk1"/>
          </a:fontRef>
        </p:style>
        <p:txBody>
          <a:bodyPr rtlCol="0" anchor="ctr"/>
          <a:lstStyle/>
          <a:p>
            <a:pPr algn="ctr"/>
            <a:r>
              <a:rPr lang="th-TH" sz="3200"/>
              <a:t>ทุกคนทราบหรือไม่ ว่าชิงกันเซน และรถไฟฟ้าที่วิ่งในเมือง ต่างก็ขับเคลื่อนด้วย</a:t>
            </a:r>
            <a:r>
              <a:rPr lang="th-TH" sz="3200" b="1"/>
              <a:t>พลังงานไฟฟ้า</a:t>
            </a:r>
            <a:endParaRPr kumimoji="1" lang="en-US" sz="3200" b="1" dirty="0"/>
          </a:p>
        </p:txBody>
      </p:sp>
      <p:pic>
        <p:nvPicPr>
          <p:cNvPr id="6"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20977" y="4666335"/>
            <a:ext cx="1571584" cy="2028284"/>
          </a:xfrm>
          <a:prstGeom prst="rect">
            <a:avLst/>
          </a:prstGeom>
        </p:spPr>
      </p:pic>
      <p:pic>
        <p:nvPicPr>
          <p:cNvPr id="3" name="Picture 2" descr="A train on the railway tracks&#10;&#10;Description automatically generated with medium confidence">
            <a:extLst>
              <a:ext uri="{FF2B5EF4-FFF2-40B4-BE49-F238E27FC236}">
                <a16:creationId xmlns:a16="http://schemas.microsoft.com/office/drawing/2014/main" id="{7D3E7F97-C754-4418-AEA0-2AC3B87DE75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18826" y="107182"/>
            <a:ext cx="4978837" cy="3321818"/>
          </a:xfrm>
          <a:prstGeom prst="rect">
            <a:avLst/>
          </a:prstGeom>
        </p:spPr>
      </p:pic>
      <p:pic>
        <p:nvPicPr>
          <p:cNvPr id="7" name="Picture 6" descr="A train on the railway tracks&#10;&#10;Description automatically generated">
            <a:extLst>
              <a:ext uri="{FF2B5EF4-FFF2-40B4-BE49-F238E27FC236}">
                <a16:creationId xmlns:a16="http://schemas.microsoft.com/office/drawing/2014/main" id="{37A963C0-CCB8-42E8-8D88-C5921F370A6A}"/>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275041" y="3526825"/>
            <a:ext cx="4866405" cy="3223993"/>
          </a:xfrm>
          <a:prstGeom prst="rect">
            <a:avLst/>
          </a:prstGeom>
        </p:spPr>
      </p:pic>
      <p:sp>
        <p:nvSpPr>
          <p:cNvPr id="2" name="Oval 1">
            <a:extLst>
              <a:ext uri="{FF2B5EF4-FFF2-40B4-BE49-F238E27FC236}">
                <a16:creationId xmlns:a16="http://schemas.microsoft.com/office/drawing/2014/main" id="{93C5B4F9-00CF-45A0-81E0-CF5C12E630D9}"/>
              </a:ext>
            </a:extLst>
          </p:cNvPr>
          <p:cNvSpPr/>
          <p:nvPr/>
        </p:nvSpPr>
        <p:spPr>
          <a:xfrm>
            <a:off x="6868559" y="107182"/>
            <a:ext cx="3875314" cy="1328057"/>
          </a:xfrm>
          <a:prstGeom prst="ellipse">
            <a:avLst/>
          </a:prstGeom>
          <a:noFill/>
          <a:ln w="57150">
            <a:solidFill>
              <a:schemeClr val="accent2"/>
            </a:solidFill>
          </a:ln>
        </p:spPr>
        <p:style>
          <a:lnRef idx="1">
            <a:schemeClr val="accent4"/>
          </a:lnRef>
          <a:fillRef idx="2">
            <a:schemeClr val="accent4"/>
          </a:fillRef>
          <a:effectRef idx="1">
            <a:schemeClr val="accent4"/>
          </a:effectRef>
          <a:fontRef idx="minor">
            <a:schemeClr val="dk1"/>
          </a:fontRef>
        </p:style>
        <p:txBody>
          <a:bodyPr rtlCol="0" anchor="ctr"/>
          <a:lstStyle/>
          <a:p>
            <a:pPr algn="ctr"/>
            <a:endParaRPr lang="en-US" dirty="0"/>
          </a:p>
        </p:txBody>
      </p:sp>
      <p:sp>
        <p:nvSpPr>
          <p:cNvPr id="8" name="Oval 7">
            <a:extLst>
              <a:ext uri="{FF2B5EF4-FFF2-40B4-BE49-F238E27FC236}">
                <a16:creationId xmlns:a16="http://schemas.microsoft.com/office/drawing/2014/main" id="{2A4062A6-C8B1-405C-818E-C54D536D1CCC}"/>
              </a:ext>
            </a:extLst>
          </p:cNvPr>
          <p:cNvSpPr/>
          <p:nvPr/>
        </p:nvSpPr>
        <p:spPr>
          <a:xfrm>
            <a:off x="6444016" y="3663090"/>
            <a:ext cx="3875314" cy="1328057"/>
          </a:xfrm>
          <a:prstGeom prst="ellipse">
            <a:avLst/>
          </a:prstGeom>
          <a:noFill/>
          <a:ln w="57150">
            <a:solidFill>
              <a:schemeClr val="accent2"/>
            </a:solidFill>
          </a:ln>
        </p:spPr>
        <p:style>
          <a:lnRef idx="1">
            <a:schemeClr val="accent4"/>
          </a:lnRef>
          <a:fillRef idx="2">
            <a:schemeClr val="accent4"/>
          </a:fillRef>
          <a:effectRef idx="1">
            <a:schemeClr val="accent4"/>
          </a:effectRef>
          <a:fontRef idx="minor">
            <a:schemeClr val="dk1"/>
          </a:fontRef>
        </p:style>
        <p:txBody>
          <a:bodyPr rtlCol="0" anchor="ctr"/>
          <a:lstStyle/>
          <a:p>
            <a:pPr algn="ctr"/>
            <a:endParaRPr lang="en-US" dirty="0"/>
          </a:p>
        </p:txBody>
      </p:sp>
      <p:sp>
        <p:nvSpPr>
          <p:cNvPr id="4" name="Speech Bubble: Rectangle 3">
            <a:extLst>
              <a:ext uri="{FF2B5EF4-FFF2-40B4-BE49-F238E27FC236}">
                <a16:creationId xmlns:a16="http://schemas.microsoft.com/office/drawing/2014/main" id="{DADE5C96-E567-4E9C-9559-158CA45478F1}"/>
              </a:ext>
            </a:extLst>
          </p:cNvPr>
          <p:cNvSpPr/>
          <p:nvPr/>
        </p:nvSpPr>
        <p:spPr>
          <a:xfrm>
            <a:off x="2714086" y="4767943"/>
            <a:ext cx="3504740" cy="1752600"/>
          </a:xfrm>
          <a:prstGeom prst="wedgeRectCallout">
            <a:avLst>
              <a:gd name="adj1" fmla="val 82691"/>
              <a:gd name="adj2" fmla="val 23370"/>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th-TH" sz="2800"/>
              <a:t>ขณะที่รถไฟวิ่ง กระแสไฟฟ้าจะวิ่งผ่านราง และสายไฟด้านบน</a:t>
            </a:r>
            <a:endParaRPr lang="en-US" sz="2800" dirty="0"/>
          </a:p>
        </p:txBody>
      </p:sp>
    </p:spTree>
    <p:extLst>
      <p:ext uri="{BB962C8B-B14F-4D97-AF65-F5344CB8AC3E}">
        <p14:creationId xmlns:p14="http://schemas.microsoft.com/office/powerpoint/2010/main" val="38566937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2" grpId="0" animBg="1"/>
      <p:bldP spid="8" grpId="0" animBg="1"/>
      <p:bldP spid="4"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角丸四角形吹き出し 4"/>
          <p:cNvSpPr/>
          <p:nvPr/>
        </p:nvSpPr>
        <p:spPr>
          <a:xfrm>
            <a:off x="283029" y="840885"/>
            <a:ext cx="4949372" cy="2265084"/>
          </a:xfrm>
          <a:prstGeom prst="wedgeRoundRectCallout">
            <a:avLst>
              <a:gd name="adj1" fmla="val -28051"/>
              <a:gd name="adj2" fmla="val 88607"/>
              <a:gd name="adj3" fmla="val 16667"/>
            </a:avLst>
          </a:prstGeom>
        </p:spPr>
        <p:style>
          <a:lnRef idx="2">
            <a:schemeClr val="dk1"/>
          </a:lnRef>
          <a:fillRef idx="1">
            <a:schemeClr val="lt1"/>
          </a:fillRef>
          <a:effectRef idx="0">
            <a:schemeClr val="dk1"/>
          </a:effectRef>
          <a:fontRef idx="minor">
            <a:schemeClr val="dk1"/>
          </a:fontRef>
        </p:style>
        <p:txBody>
          <a:bodyPr rtlCol="0" anchor="ctr"/>
          <a:lstStyle/>
          <a:p>
            <a:pPr algn="ctr"/>
            <a:r>
              <a:rPr lang="th-TH" sz="3200"/>
              <a:t>ชิงกันเซน จัดว่าเป็นรถไฟชนิด “รถด่วนพิเศษ” </a:t>
            </a:r>
            <a:r>
              <a:rPr lang="ja-JP" altLang="en-US" sz="2400"/>
              <a:t>（特急とっきゅう）</a:t>
            </a:r>
            <a:r>
              <a:rPr lang="th-TH" altLang="ja-JP" sz="2800"/>
              <a:t>ของบริษัท</a:t>
            </a:r>
            <a:r>
              <a:rPr lang="en-US" altLang="ja-JP" sz="2800" dirty="0"/>
              <a:t>JR(Japan Railway)</a:t>
            </a:r>
            <a:r>
              <a:rPr lang="th-TH" altLang="ja-JP" sz="3200"/>
              <a:t>เท่านั้น</a:t>
            </a:r>
            <a:r>
              <a:rPr lang="th-TH" altLang="ja-JP" sz="2400"/>
              <a:t> </a:t>
            </a:r>
            <a:r>
              <a:rPr lang="th-TH" altLang="ja-JP" sz="3200"/>
              <a:t>ซึ่งจะมีความเร็วกว่ารถไฟธรรมดา หลายเท่าค่ะ </a:t>
            </a:r>
            <a:endParaRPr kumimoji="1" lang="en-US" sz="3200" dirty="0"/>
          </a:p>
        </p:txBody>
      </p:sp>
      <p:pic>
        <p:nvPicPr>
          <p:cNvPr id="6"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83029" y="4323739"/>
            <a:ext cx="1828800" cy="2360246"/>
          </a:xfrm>
          <a:prstGeom prst="rect">
            <a:avLst/>
          </a:prstGeom>
        </p:spPr>
      </p:pic>
      <p:pic>
        <p:nvPicPr>
          <p:cNvPr id="3" name="Picture 2" descr="A train on the railway tracks&#10;&#10;Description automatically generated with medium confidence">
            <a:extLst>
              <a:ext uri="{FF2B5EF4-FFF2-40B4-BE49-F238E27FC236}">
                <a16:creationId xmlns:a16="http://schemas.microsoft.com/office/drawing/2014/main" id="{7D3E7F97-C754-4418-AEA0-2AC3B87DE75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959601" y="96297"/>
            <a:ext cx="4747905" cy="3167743"/>
          </a:xfrm>
          <a:prstGeom prst="rect">
            <a:avLst/>
          </a:prstGeom>
        </p:spPr>
      </p:pic>
      <p:sp>
        <p:nvSpPr>
          <p:cNvPr id="8" name="角丸四角形吹き出し 4">
            <a:extLst>
              <a:ext uri="{FF2B5EF4-FFF2-40B4-BE49-F238E27FC236}">
                <a16:creationId xmlns:a16="http://schemas.microsoft.com/office/drawing/2014/main" id="{6E6FA669-EDCE-4F0D-909C-5C3AACF13F6E}"/>
              </a:ext>
            </a:extLst>
          </p:cNvPr>
          <p:cNvSpPr/>
          <p:nvPr/>
        </p:nvSpPr>
        <p:spPr>
          <a:xfrm>
            <a:off x="2438400" y="3752031"/>
            <a:ext cx="4757057" cy="2071653"/>
          </a:xfrm>
          <a:prstGeom prst="wedgeRoundRectCallout">
            <a:avLst>
              <a:gd name="adj1" fmla="val -60382"/>
              <a:gd name="adj2" fmla="val 27572"/>
              <a:gd name="adj3" fmla="val 16667"/>
            </a:avLst>
          </a:prstGeom>
        </p:spPr>
        <p:style>
          <a:lnRef idx="2">
            <a:schemeClr val="dk1"/>
          </a:lnRef>
          <a:fillRef idx="1">
            <a:schemeClr val="lt1"/>
          </a:fillRef>
          <a:effectRef idx="0">
            <a:schemeClr val="dk1"/>
          </a:effectRef>
          <a:fontRef idx="minor">
            <a:schemeClr val="dk1"/>
          </a:fontRef>
        </p:style>
        <p:txBody>
          <a:bodyPr rtlCol="0" anchor="ctr"/>
          <a:lstStyle/>
          <a:p>
            <a:pPr algn="ctr"/>
            <a:r>
              <a:rPr lang="th-TH" sz="3200"/>
              <a:t>และเนื่องจากเป็นรถด่วนพิเศษที่ใช้ความเร็วสูงมาก จึงจำเป็นต้องวิ่งบนรางเฉพาะของชิงกันเซนเท่านั้น</a:t>
            </a:r>
            <a:endParaRPr kumimoji="1" lang="en-US" sz="3200" dirty="0"/>
          </a:p>
        </p:txBody>
      </p:sp>
      <p:pic>
        <p:nvPicPr>
          <p:cNvPr id="2" name="Picture 1">
            <a:extLst>
              <a:ext uri="{FF2B5EF4-FFF2-40B4-BE49-F238E27FC236}">
                <a16:creationId xmlns:a16="http://schemas.microsoft.com/office/drawing/2014/main" id="{56A515FF-7B03-4202-B02C-60D3E9218D88}"/>
              </a:ext>
            </a:extLst>
          </p:cNvPr>
          <p:cNvPicPr>
            <a:picLocks noChangeAspect="1"/>
          </p:cNvPicPr>
          <p:nvPr/>
        </p:nvPicPr>
        <p:blipFill>
          <a:blip r:embed="rId5"/>
          <a:stretch>
            <a:fillRect/>
          </a:stretch>
        </p:blipFill>
        <p:spPr>
          <a:xfrm>
            <a:off x="7336970" y="3593960"/>
            <a:ext cx="4223657" cy="3167743"/>
          </a:xfrm>
          <a:prstGeom prst="rect">
            <a:avLst/>
          </a:prstGeom>
        </p:spPr>
      </p:pic>
    </p:spTree>
    <p:extLst>
      <p:ext uri="{BB962C8B-B14F-4D97-AF65-F5344CB8AC3E}">
        <p14:creationId xmlns:p14="http://schemas.microsoft.com/office/powerpoint/2010/main" val="9169641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8"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838200" y="15082"/>
            <a:ext cx="10515600" cy="1325563"/>
          </a:xfrm>
        </p:spPr>
        <p:txBody>
          <a:bodyPr>
            <a:normAutofit/>
          </a:bodyPr>
          <a:lstStyle/>
          <a:p>
            <a:r>
              <a:rPr lang="th-TH" sz="5400" b="1">
                <a:cs typeface="+mn-cs"/>
              </a:rPr>
              <a:t>มาดูวิธีการเดินทางของคนญี่ปุ่นกัน</a:t>
            </a:r>
            <a:endParaRPr kumimoji="1" lang="en-US" sz="5400" b="1" dirty="0">
              <a:cs typeface="+mn-cs"/>
            </a:endParaRPr>
          </a:p>
        </p:txBody>
      </p:sp>
      <p:sp>
        <p:nvSpPr>
          <p:cNvPr id="5" name="コンテンツ プレースホルダー 2"/>
          <p:cNvSpPr>
            <a:spLocks noGrp="1"/>
          </p:cNvSpPr>
          <p:nvPr>
            <p:ph idx="1"/>
          </p:nvPr>
        </p:nvSpPr>
        <p:spPr>
          <a:xfrm>
            <a:off x="361950" y="5769000"/>
            <a:ext cx="11830050" cy="1089000"/>
          </a:xfrm>
        </p:spPr>
        <p:txBody>
          <a:bodyPr>
            <a:normAutofit/>
          </a:bodyPr>
          <a:lstStyle/>
          <a:p>
            <a:pPr marL="0" indent="0" algn="ctr">
              <a:buNone/>
            </a:pPr>
            <a:r>
              <a:rPr lang="ja-JP" altLang="en-US" sz="3200" dirty="0">
                <a:hlinkClick r:id="rId3"/>
              </a:rPr>
              <a:t>第</a:t>
            </a:r>
            <a:r>
              <a:rPr lang="en-US" altLang="ja-JP" sz="3200" dirty="0">
                <a:hlinkClick r:id="rId3"/>
              </a:rPr>
              <a:t>6</a:t>
            </a:r>
            <a:r>
              <a:rPr lang="ja-JP" altLang="en-US" sz="3200" dirty="0">
                <a:hlinkClick r:id="rId3"/>
              </a:rPr>
              <a:t>課 見てみよう </a:t>
            </a:r>
            <a:r>
              <a:rPr lang="en-US" altLang="ja-JP" sz="3200" dirty="0">
                <a:hlinkClick r:id="rId3"/>
              </a:rPr>
              <a:t>| </a:t>
            </a:r>
            <a:r>
              <a:rPr lang="ja-JP" altLang="en-US" sz="3200" dirty="0">
                <a:hlinkClick r:id="rId3"/>
              </a:rPr>
              <a:t>エリンが挑戦！にほんごできます。コンテンツライブラリー </a:t>
            </a:r>
            <a:r>
              <a:rPr lang="en-US" altLang="ja-JP" sz="3200" dirty="0">
                <a:hlinkClick r:id="rId3"/>
              </a:rPr>
              <a:t>| </a:t>
            </a:r>
            <a:r>
              <a:rPr lang="ja-JP" altLang="en-US" sz="3200" dirty="0">
                <a:hlinkClick r:id="rId3"/>
              </a:rPr>
              <a:t>国際交流基金</a:t>
            </a:r>
            <a:endParaRPr kumimoji="1" lang="en-US" sz="3200" dirty="0"/>
          </a:p>
        </p:txBody>
      </p:sp>
      <p:pic>
        <p:nvPicPr>
          <p:cNvPr id="4" name="Picture 2">
            <a:hlinkClick r:id="rId3"/>
            <a:extLst>
              <a:ext uri="{FF2B5EF4-FFF2-40B4-BE49-F238E27FC236}">
                <a16:creationId xmlns:a16="http://schemas.microsoft.com/office/drawing/2014/main" id="{26EEB165-4F7C-C04D-B87C-C3C45F80A96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907877" y="1089000"/>
            <a:ext cx="6376245" cy="4680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5919808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3191932" y="500062"/>
            <a:ext cx="7609417" cy="1325563"/>
          </a:xfrm>
        </p:spPr>
        <p:txBody>
          <a:bodyPr/>
          <a:lstStyle/>
          <a:p>
            <a:r>
              <a:rPr kumimoji="1" lang="th-TH">
                <a:cs typeface="+mn-cs"/>
              </a:rPr>
              <a:t>รถไฟของประเทศไทย และรถไฟของประเทศญี่ปุ่น</a:t>
            </a:r>
            <a:endParaRPr kumimoji="1" lang="en-US" dirty="0">
              <a:cs typeface="+mn-cs"/>
            </a:endParaRPr>
          </a:p>
        </p:txBody>
      </p:sp>
      <p:sp>
        <p:nvSpPr>
          <p:cNvPr id="3" name="コンテンツ プレースホルダー 2"/>
          <p:cNvSpPr>
            <a:spLocks noGrp="1"/>
          </p:cNvSpPr>
          <p:nvPr>
            <p:ph idx="1"/>
          </p:nvPr>
        </p:nvSpPr>
        <p:spPr>
          <a:xfrm>
            <a:off x="957812" y="4309533"/>
            <a:ext cx="10515600" cy="2441047"/>
          </a:xfrm>
        </p:spPr>
        <p:txBody>
          <a:bodyPr>
            <a:normAutofit lnSpcReduction="10000"/>
          </a:bodyPr>
          <a:lstStyle/>
          <a:p>
            <a:r>
              <a:rPr kumimoji="1" lang="th-TH" sz="3200" dirty="0"/>
              <a:t>นักเรียนเคยนั่งรถไฟในประเทศไทยหรือไม่ รถไฟของไทยมีแบบไหนบ้างคะ นักเรียนคิดว่าคนไทยเลือกโดยสารรถไฟในโอกาสแบบไหนบ้างคะ </a:t>
            </a:r>
          </a:p>
          <a:p>
            <a:r>
              <a:rPr lang="th-TH" sz="3200" dirty="0"/>
              <a:t>นักเรียนเคยได้ยิน หรือเห็นรถไฟชิงกันเซนของญี่ปุ่นหรือเปล่าคะ หากเคย ลองเปรียบเทียบกับรถไฟของไทยดูว่า เหมือนหรือแตกต่างกันอย่างไร </a:t>
            </a:r>
            <a:endParaRPr lang="en-US" sz="3200" dirty="0"/>
          </a:p>
          <a:p>
            <a:r>
              <a:rPr lang="th-TH" sz="3200" dirty="0"/>
              <a:t>นักเรียนคิดว่า คนญี่ปุ่นจะนั่งรถไฟชิงกันเซนกันในโอกาสแบบไหนบ้างคะ </a:t>
            </a:r>
            <a:endParaRPr kumimoji="1" lang="en-US" sz="3200" dirty="0"/>
          </a:p>
        </p:txBody>
      </p:sp>
      <p:pic>
        <p:nvPicPr>
          <p:cNvPr id="7" name="รูปภาพ 3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426001" y="1674046"/>
            <a:ext cx="3339997" cy="2245204"/>
          </a:xfrm>
          <a:prstGeom prst="rect">
            <a:avLst/>
          </a:prstGeom>
        </p:spPr>
      </p:pic>
      <p:sp>
        <p:nvSpPr>
          <p:cNvPr id="6" name="矢印: 五方向 6">
            <a:extLst>
              <a:ext uri="{FF2B5EF4-FFF2-40B4-BE49-F238E27FC236}">
                <a16:creationId xmlns:a16="http://schemas.microsoft.com/office/drawing/2014/main" id="{0E897474-4EBD-08AC-A501-A18F9760E479}"/>
              </a:ext>
            </a:extLst>
          </p:cNvPr>
          <p:cNvSpPr/>
          <p:nvPr/>
        </p:nvSpPr>
        <p:spPr>
          <a:xfrm>
            <a:off x="808350" y="636945"/>
            <a:ext cx="2210234" cy="775043"/>
          </a:xfrm>
          <a:custGeom>
            <a:avLst/>
            <a:gdLst>
              <a:gd name="connsiteX0" fmla="*/ 0 w 2210234"/>
              <a:gd name="connsiteY0" fmla="*/ 0 h 775043"/>
              <a:gd name="connsiteX1" fmla="*/ 1822713 w 2210234"/>
              <a:gd name="connsiteY1" fmla="*/ 0 h 775043"/>
              <a:gd name="connsiteX2" fmla="*/ 2210234 w 2210234"/>
              <a:gd name="connsiteY2" fmla="*/ 387522 h 775043"/>
              <a:gd name="connsiteX3" fmla="*/ 1822713 w 2210234"/>
              <a:gd name="connsiteY3" fmla="*/ 775043 h 775043"/>
              <a:gd name="connsiteX4" fmla="*/ 0 w 2210234"/>
              <a:gd name="connsiteY4" fmla="*/ 775043 h 775043"/>
              <a:gd name="connsiteX5" fmla="*/ 0 w 2210234"/>
              <a:gd name="connsiteY5" fmla="*/ 0 h 775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210234" h="775043" fill="none" extrusionOk="0">
                <a:moveTo>
                  <a:pt x="0" y="0"/>
                </a:moveTo>
                <a:cubicBezTo>
                  <a:pt x="771473" y="1323"/>
                  <a:pt x="1518200" y="56473"/>
                  <a:pt x="1822713" y="0"/>
                </a:cubicBezTo>
                <a:cubicBezTo>
                  <a:pt x="1887600" y="125241"/>
                  <a:pt x="2138300" y="373075"/>
                  <a:pt x="2210234" y="387522"/>
                </a:cubicBezTo>
                <a:cubicBezTo>
                  <a:pt x="2091872" y="468189"/>
                  <a:pt x="1862123" y="671690"/>
                  <a:pt x="1822713" y="775043"/>
                </a:cubicBezTo>
                <a:cubicBezTo>
                  <a:pt x="1559185" y="742632"/>
                  <a:pt x="438328" y="690266"/>
                  <a:pt x="0" y="775043"/>
                </a:cubicBezTo>
                <a:cubicBezTo>
                  <a:pt x="34774" y="565007"/>
                  <a:pt x="55805" y="136291"/>
                  <a:pt x="0" y="0"/>
                </a:cubicBezTo>
                <a:close/>
              </a:path>
              <a:path w="2210234" h="775043" stroke="0" extrusionOk="0">
                <a:moveTo>
                  <a:pt x="0" y="0"/>
                </a:moveTo>
                <a:cubicBezTo>
                  <a:pt x="682006" y="-55942"/>
                  <a:pt x="955956" y="8340"/>
                  <a:pt x="1822713" y="0"/>
                </a:cubicBezTo>
                <a:cubicBezTo>
                  <a:pt x="1957740" y="155358"/>
                  <a:pt x="2044064" y="260391"/>
                  <a:pt x="2210234" y="387522"/>
                </a:cubicBezTo>
                <a:cubicBezTo>
                  <a:pt x="2098891" y="450952"/>
                  <a:pt x="1992387" y="610435"/>
                  <a:pt x="1822713" y="775043"/>
                </a:cubicBezTo>
                <a:cubicBezTo>
                  <a:pt x="1563175" y="711598"/>
                  <a:pt x="771437" y="844545"/>
                  <a:pt x="0" y="775043"/>
                </a:cubicBezTo>
                <a:cubicBezTo>
                  <a:pt x="-33438" y="676595"/>
                  <a:pt x="-30800" y="326315"/>
                  <a:pt x="0" y="0"/>
                </a:cubicBezTo>
                <a:close/>
              </a:path>
            </a:pathLst>
          </a:custGeom>
          <a:solidFill>
            <a:srgbClr val="C55A11"/>
          </a:solidFill>
          <a:ln w="12700" cap="flat" cmpd="sng" algn="ctr">
            <a:solidFill>
              <a:schemeClr val="accent5">
                <a:lumMod val="50000"/>
              </a:schemeClr>
            </a:solidFill>
            <a:prstDash val="solid"/>
            <a:miter lim="800000"/>
            <a:extLst>
              <a:ext uri="{C807C97D-BFC1-408E-A445-0C87EB9F89A2}">
                <ask:lineSketchStyleProps xmlns:ask="http://schemas.microsoft.com/office/drawing/2018/sketchyshapes" sd="380318463">
                  <a:prstGeom prst="homePlate">
                    <a:avLst/>
                  </a:prstGeom>
                  <ask:type>
                    <ask:lineSketchCurved/>
                  </ask:type>
                </ask:lineSketchStyleProps>
              </a:ext>
            </a:extLst>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th-TH" sz="2800" b="1" i="0" u="none" strike="noStrike" kern="1200" normalizeH="0" baseline="0" noProof="0" dirty="0">
                <a:solidFill>
                  <a:schemeClr val="bg1"/>
                </a:solidFill>
                <a:uLnTx/>
                <a:uFillTx/>
                <a:latin typeface="Calibri" panose="020F0502020204030204"/>
              </a:rPr>
              <a:t>แชร์ข้อมูลที่รู้มา</a:t>
            </a:r>
            <a:endParaRPr kumimoji="0" lang="en-US" sz="2800" b="1" i="0" u="none" strike="noStrike" kern="1200" normalizeH="0" baseline="0" noProof="0" dirty="0">
              <a:solidFill>
                <a:schemeClr val="bg1"/>
              </a:solidFill>
              <a:uLnTx/>
              <a:uFillTx/>
              <a:latin typeface="Calibri" panose="020F0502020204030204"/>
            </a:endParaRPr>
          </a:p>
        </p:txBody>
      </p:sp>
    </p:spTree>
    <p:extLst>
      <p:ext uri="{BB962C8B-B14F-4D97-AF65-F5344CB8AC3E}">
        <p14:creationId xmlns:p14="http://schemas.microsoft.com/office/powerpoint/2010/main" val="416113875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テキスト ボックス 4"/>
          <p:cNvSpPr txBox="1"/>
          <p:nvPr/>
        </p:nvSpPr>
        <p:spPr>
          <a:xfrm>
            <a:off x="6129708" y="1661876"/>
            <a:ext cx="4654200" cy="2785378"/>
          </a:xfrm>
          <a:prstGeom prst="rect">
            <a:avLst/>
          </a:prstGeom>
          <a:noFill/>
        </p:spPr>
        <p:txBody>
          <a:bodyPr wrap="square" rtlCol="0">
            <a:spAutoFit/>
          </a:bodyPr>
          <a:lstStyle/>
          <a:p>
            <a:pPr marL="742950" indent="-742950">
              <a:lnSpc>
                <a:spcPct val="150000"/>
              </a:lnSpc>
              <a:buAutoNum type="alphaLcPeriod"/>
            </a:pPr>
            <a:r>
              <a:rPr lang="en-US" sz="4000" dirty="0"/>
              <a:t>150 </a:t>
            </a:r>
            <a:r>
              <a:rPr lang="th-TH" sz="4000"/>
              <a:t>กิโลเมตรต่อชั่วโมง </a:t>
            </a:r>
          </a:p>
          <a:p>
            <a:pPr marL="742950" indent="-742950">
              <a:lnSpc>
                <a:spcPct val="150000"/>
              </a:lnSpc>
              <a:buAutoNum type="alphaLcPeriod"/>
            </a:pPr>
            <a:r>
              <a:rPr lang="en-US" sz="4000" dirty="0"/>
              <a:t>240 </a:t>
            </a:r>
            <a:r>
              <a:rPr lang="th-TH" sz="4000"/>
              <a:t>กิโลเมตรต่อชั่วโมง </a:t>
            </a:r>
            <a:endParaRPr lang="en-US" sz="4000" dirty="0"/>
          </a:p>
          <a:p>
            <a:pPr marL="742950" indent="-742950">
              <a:lnSpc>
                <a:spcPct val="150000"/>
              </a:lnSpc>
              <a:buAutoNum type="alphaLcPeriod"/>
            </a:pPr>
            <a:r>
              <a:rPr lang="en-US" sz="4000" dirty="0"/>
              <a:t>320</a:t>
            </a:r>
            <a:r>
              <a:rPr lang="th-TH" sz="4000"/>
              <a:t> กิโลเมตรต่อชั่วโมง </a:t>
            </a:r>
            <a:endParaRPr kumimoji="1" lang="en-US" sz="4000" dirty="0"/>
          </a:p>
        </p:txBody>
      </p:sp>
      <p:sp>
        <p:nvSpPr>
          <p:cNvPr id="2" name="タイトル 1"/>
          <p:cNvSpPr>
            <a:spLocks noGrp="1"/>
          </p:cNvSpPr>
          <p:nvPr>
            <p:ph type="title"/>
          </p:nvPr>
        </p:nvSpPr>
        <p:spPr>
          <a:xfrm>
            <a:off x="2844800" y="160338"/>
            <a:ext cx="9367990" cy="1325563"/>
          </a:xfrm>
        </p:spPr>
        <p:txBody>
          <a:bodyPr>
            <a:noAutofit/>
          </a:bodyPr>
          <a:lstStyle/>
          <a:p>
            <a:r>
              <a:rPr kumimoji="1" lang="th-TH" sz="4800" b="1">
                <a:cs typeface="+mn-cs"/>
              </a:rPr>
              <a:t>ลองมาทายกันว่าความเร็วสูงสุดของรถไฟชิงกันเซนคือเท่าไหร่กันนะ </a:t>
            </a:r>
            <a:endParaRPr kumimoji="1" lang="en-US" sz="4800" b="1" dirty="0">
              <a:cs typeface="+mn-cs"/>
            </a:endParaRPr>
          </a:p>
        </p:txBody>
      </p:sp>
      <p:sp>
        <p:nvSpPr>
          <p:cNvPr id="6" name="角丸四角形吹き出し 5"/>
          <p:cNvSpPr/>
          <p:nvPr/>
        </p:nvSpPr>
        <p:spPr>
          <a:xfrm>
            <a:off x="950429" y="160338"/>
            <a:ext cx="1679719" cy="899338"/>
          </a:xfrm>
          <a:prstGeom prst="wedgeRoundRectCallout">
            <a:avLst>
              <a:gd name="adj1" fmla="val -13776"/>
              <a:gd name="adj2" fmla="val 71914"/>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4000" b="1">
                <a:latin typeface="MS PGothic" panose="020B0600070205080204" pitchFamily="34" charset="-128"/>
                <a:ea typeface="MS PGothic" panose="020B0600070205080204" pitchFamily="34" charset="-128"/>
              </a:rPr>
              <a:t>クイズ</a:t>
            </a:r>
            <a:endParaRPr kumimoji="1" lang="en-US" sz="4000" b="1" dirty="0">
              <a:latin typeface="MS PGothic" panose="020B0600070205080204" pitchFamily="34" charset="-128"/>
              <a:ea typeface="MS PGothic" panose="020B0600070205080204" pitchFamily="34" charset="-128"/>
            </a:endParaRPr>
          </a:p>
        </p:txBody>
      </p:sp>
      <p:sp>
        <p:nvSpPr>
          <p:cNvPr id="7" name="AutoShape 2" descr="コミックポップアートスタイルでクイズクイズの脳のゲームワードベクトルイラストデザイン - 疑問符のベクターアート素材や画像を多数ご用意 - iStock"/>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3" name="円形吹き出し 12"/>
          <p:cNvSpPr/>
          <p:nvPr/>
        </p:nvSpPr>
        <p:spPr>
          <a:xfrm>
            <a:off x="155575" y="423333"/>
            <a:ext cx="897543" cy="693778"/>
          </a:xfrm>
          <a:prstGeom prst="wedgeEllipseCallout">
            <a:avLst>
              <a:gd name="adj1" fmla="val 43313"/>
              <a:gd name="adj2" fmla="val 69822"/>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kumimoji="1" lang="ja-JP" altLang="en-US" sz="3200"/>
              <a:t>❓</a:t>
            </a:r>
            <a:endParaRPr kumimoji="1" lang="en-US" sz="3200" dirty="0"/>
          </a:p>
        </p:txBody>
      </p:sp>
      <p:sp>
        <p:nvSpPr>
          <p:cNvPr id="11" name="楕円 10"/>
          <p:cNvSpPr/>
          <p:nvPr/>
        </p:nvSpPr>
        <p:spPr>
          <a:xfrm>
            <a:off x="6096000" y="3779662"/>
            <a:ext cx="665824" cy="667592"/>
          </a:xfrm>
          <a:prstGeom prst="ellipse">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US" dirty="0"/>
          </a:p>
        </p:txBody>
      </p:sp>
      <p:pic>
        <p:nvPicPr>
          <p:cNvPr id="10" name="Picture 9" descr="A train on the railway tracks&#10;&#10;Description automatically generated with medium confidence">
            <a:extLst>
              <a:ext uri="{FF2B5EF4-FFF2-40B4-BE49-F238E27FC236}">
                <a16:creationId xmlns:a16="http://schemas.microsoft.com/office/drawing/2014/main" id="{5049C261-114A-4ADF-97A9-2F1B2E84E18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07975" y="1892299"/>
            <a:ext cx="4853960" cy="3238501"/>
          </a:xfrm>
          <a:prstGeom prst="rect">
            <a:avLst/>
          </a:prstGeom>
        </p:spPr>
      </p:pic>
    </p:spTree>
    <p:extLst>
      <p:ext uri="{BB962C8B-B14F-4D97-AF65-F5344CB8AC3E}">
        <p14:creationId xmlns:p14="http://schemas.microsoft.com/office/powerpoint/2010/main" val="26256424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dd831380-f772-4d0a-86be-ca519d40c5a8" xsi:nil="true"/>
    <lcf76f155ced4ddcb4097134ff3c332f xmlns="b0c4f587-39ca-41af-b763-ad6198fafdf1">
      <Terms xmlns="http://schemas.microsoft.com/office/infopath/2007/PartnerControls"/>
    </lcf76f155ced4ddcb4097134ff3c332f>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4BB0A11A2231C944A97F3CA5C2E8BE01" ma:contentTypeVersion="16" ma:contentTypeDescription="Create a new document." ma:contentTypeScope="" ma:versionID="e7a7cbba94f94dd27fc74f97f7ed1e16">
  <xsd:schema xmlns:xsd="http://www.w3.org/2001/XMLSchema" xmlns:xs="http://www.w3.org/2001/XMLSchema" xmlns:p="http://schemas.microsoft.com/office/2006/metadata/properties" xmlns:ns2="dd831380-f772-4d0a-86be-ca519d40c5a8" xmlns:ns3="b0c4f587-39ca-41af-b763-ad6198fafdf1" targetNamespace="http://schemas.microsoft.com/office/2006/metadata/properties" ma:root="true" ma:fieldsID="51325682c74792d54239fe2178fcf612" ns2:_="" ns3:_="">
    <xsd:import namespace="dd831380-f772-4d0a-86be-ca519d40c5a8"/>
    <xsd:import namespace="b0c4f587-39ca-41af-b763-ad6198fafdf1"/>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lcf76f155ced4ddcb4097134ff3c332f" minOccurs="0"/>
                <xsd:element ref="ns2:TaxCatchAll" minOccurs="0"/>
                <xsd:element ref="ns3:MediaServiceDateTaken" minOccurs="0"/>
                <xsd:element ref="ns3:MediaServiceOCR" minOccurs="0"/>
                <xsd:element ref="ns3:MediaServiceGenerationTime" minOccurs="0"/>
                <xsd:element ref="ns3:MediaServiceEventHashCode" minOccurs="0"/>
                <xsd:element ref="ns3:MediaServiceLocation" minOccurs="0"/>
                <xsd:element ref="ns3:MediaLengthInSeconds" minOccurs="0"/>
                <xsd:element ref="ns3:MediaServiceObjectDetectorVersions" minOccurs="0"/>
                <xsd:element ref="ns3:MediaServiceSearchProperties" minOccurs="0"/>
                <xsd:element ref="ns3: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d831380-f772-4d0a-86be-ca519d40c5a8"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element name="TaxCatchAll" ma:index="14" nillable="true" ma:displayName="Taxonomy Catch All Column" ma:hidden="true" ma:list="{0afaffd2-f4f9-4246-913e-6686bc10e01b}" ma:internalName="TaxCatchAll" ma:showField="CatchAllData" ma:web="dd831380-f772-4d0a-86be-ca519d40c5a8">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b0c4f587-39ca-41af-b763-ad6198fafdf1"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lcf76f155ced4ddcb4097134ff3c332f" ma:index="13" nillable="true" ma:taxonomy="true" ma:internalName="lcf76f155ced4ddcb4097134ff3c332f" ma:taxonomyFieldName="MediaServiceImageTags" ma:displayName="Image Tags" ma:readOnly="false" ma:fieldId="{5cf76f15-5ced-4ddc-b409-7134ff3c332f}" ma:taxonomyMulti="true" ma:sspId="a9872b46-498f-4fc2-91d4-a744c164aaf3" ma:termSetId="09814cd3-568e-fe90-9814-8d621ff8fb84" ma:anchorId="fba54fb3-c3e1-fe81-a776-ca4b69148c4d" ma:open="true" ma:isKeyword="false">
      <xsd:complexType>
        <xsd:sequence>
          <xsd:element ref="pc:Terms" minOccurs="0" maxOccurs="1"/>
        </xsd:sequence>
      </xsd:complexType>
    </xsd:element>
    <xsd:element name="MediaServiceDateTaken" ma:index="15" nillable="true" ma:displayName="MediaServiceDateTaken" ma:hidden="true" ma:internalName="MediaServiceDateTake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Location" ma:index="19" nillable="true" ma:displayName="Location" ma:internalName="MediaServiceLocation" ma:readOnly="true">
      <xsd:simpleType>
        <xsd:restriction base="dms:Text"/>
      </xsd:simpleType>
    </xsd:element>
    <xsd:element name="MediaLengthInSeconds" ma:index="20" nillable="true" ma:displayName="MediaLengthInSeconds" ma:hidden="true" ma:internalName="MediaLengthInSeconds" ma:readOnly="true">
      <xsd:simpleType>
        <xsd:restriction base="dms:Unknown"/>
      </xsd:simpleType>
    </xsd:element>
    <xsd:element name="MediaServiceObjectDetectorVersions" ma:index="21"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2" nillable="true" ma:displayName="MediaServiceSearchProperties" ma:hidden="true" ma:internalName="MediaServiceSearchProperties" ma:readOnly="true">
      <xsd:simpleType>
        <xsd:restriction base="dms:Note"/>
      </xsd:simpleType>
    </xsd:element>
    <xsd:element name="MediaServiceBillingMetadata" ma:index="23" nillable="true" ma:displayName="MediaServiceBillingMetadata" ma:hidden="true" ma:internalName="MediaServiceBillingMetadata"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AEA77834-BC0B-4AE7-B84A-9C9B5DD61A7B}">
  <ds:schemaRefs>
    <ds:schemaRef ds:uri="http://schemas.microsoft.com/office/2006/documentManagement/types"/>
    <ds:schemaRef ds:uri="b0c4f587-39ca-41af-b763-ad6198fafdf1"/>
    <ds:schemaRef ds:uri="http://purl.org/dc/terms/"/>
    <ds:schemaRef ds:uri="http://schemas.openxmlformats.org/package/2006/metadata/core-properties"/>
    <ds:schemaRef ds:uri="http://schemas.microsoft.com/office/infopath/2007/PartnerControls"/>
    <ds:schemaRef ds:uri="http://purl.org/dc/elements/1.1/"/>
    <ds:schemaRef ds:uri="http://purl.org/dc/dcmitype/"/>
    <ds:schemaRef ds:uri="dd831380-f772-4d0a-86be-ca519d40c5a8"/>
    <ds:schemaRef ds:uri="http://schemas.microsoft.com/office/2006/metadata/properties"/>
    <ds:schemaRef ds:uri="http://www.w3.org/XML/1998/namespace"/>
  </ds:schemaRefs>
</ds:datastoreItem>
</file>

<file path=customXml/itemProps2.xml><?xml version="1.0" encoding="utf-8"?>
<ds:datastoreItem xmlns:ds="http://schemas.openxmlformats.org/officeDocument/2006/customXml" ds:itemID="{D1A869F6-CEE2-4479-B86F-81DB7A1E3B37}">
  <ds:schemaRefs>
    <ds:schemaRef ds:uri="http://schemas.microsoft.com/sharepoint/v3/contenttype/forms"/>
  </ds:schemaRefs>
</ds:datastoreItem>
</file>

<file path=customXml/itemProps3.xml><?xml version="1.0" encoding="utf-8"?>
<ds:datastoreItem xmlns:ds="http://schemas.openxmlformats.org/officeDocument/2006/customXml" ds:itemID="{46917E1A-83CA-4A48-B169-0C19E7076042}"/>
</file>

<file path=docProps/app.xml><?xml version="1.0" encoding="utf-8"?>
<Properties xmlns="http://schemas.openxmlformats.org/officeDocument/2006/extended-properties" xmlns:vt="http://schemas.openxmlformats.org/officeDocument/2006/docPropsVTypes">
  <TotalTime>468</TotalTime>
  <Words>1531</Words>
  <Application>Microsoft Office PowerPoint</Application>
  <PresentationFormat>Widescreen</PresentationFormat>
  <Paragraphs>151</Paragraphs>
  <Slides>26</Slides>
  <Notes>25</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26</vt:i4>
      </vt:variant>
    </vt:vector>
  </HeadingPairs>
  <TitlesOfParts>
    <vt:vector size="36" baseType="lpstr">
      <vt:lpstr>MS PGothic</vt:lpstr>
      <vt:lpstr>UD Digi Kyokasho N-B</vt:lpstr>
      <vt:lpstr>UD Digi Kyokasho NK-R</vt:lpstr>
      <vt:lpstr>游ゴシック</vt:lpstr>
      <vt:lpstr>游ゴシック Light</vt:lpstr>
      <vt:lpstr>ヒラギノ丸ゴ Pro W4</vt:lpstr>
      <vt:lpstr>Arial</vt:lpstr>
      <vt:lpstr>Calibri</vt:lpstr>
      <vt:lpstr>CordiaUPC</vt:lpstr>
      <vt:lpstr>Office テーマ</vt:lpstr>
      <vt:lpstr>だい11か　ชิงกันเซน（しんかんせん）</vt:lpstr>
      <vt:lpstr>รถไฟขบวนไหนคือชิงกันเซนกันนะ?</vt:lpstr>
      <vt:lpstr>PowerPoint Presentation</vt:lpstr>
      <vt:lpstr>PowerPoint Presentation</vt:lpstr>
      <vt:lpstr>PowerPoint Presentation</vt:lpstr>
      <vt:lpstr>PowerPoint Presentation</vt:lpstr>
      <vt:lpstr>มาดูวิธีการเดินทางของคนญี่ปุ่นกัน</vt:lpstr>
      <vt:lpstr>รถไฟของประเทศไทย และรถไฟของประเทศญี่ปุ่น</vt:lpstr>
      <vt:lpstr>ลองมาทายกันว่าความเร็วสูงสุดของรถไฟชิงกันเซนคือเท่าไหร่กันนะ </vt:lpstr>
      <vt:lpstr>Hayabuza และ Komachi ชิงกันเซนที่วิ่งได้เร็วที่สุดในประเทศญี่ปุ่น </vt:lpstr>
      <vt:lpstr>ชิงกันเซนในญี่ปุ่นมีทั้งหมดกี่เส้นทางกันนะ </vt:lpstr>
      <vt:lpstr>ชิงกันเซนครอบคลุมเกือบทั้งประเทศใน10เส้นทาง (ปี2023)</vt:lpstr>
      <vt:lpstr>เส้นทางของรถไฟชิงกันเซน</vt:lpstr>
      <vt:lpstr>หากเราต้องการเดินทางจากโตเกียว ไปยังโอซาก้า  ระยะทาง552.6กิโลเมตร โดยชิงกันเซน จะใช้เวลาที่เร็วที่สุดกี่ชั่วโมง </vt:lpstr>
      <vt:lpstr>ค่าโดยสารรถไฟชิงกันเซนจากโตเกียว ไปยังโอซาก้า จะมีค่าโดยสารต่อเที่ยว เป็นราคาเท่าไหร่กันนะ?</vt:lpstr>
      <vt:lpstr>ตัวอย่างบัตรโดยสารของรถไฟชิงกันเซน</vt:lpstr>
      <vt:lpstr>PowerPoint Presentation</vt:lpstr>
      <vt:lpstr>คนญี่ปุ่นชอบโดยสารรถไฟชิงกันเซน และเครื่องบินในโอกาสไหนมากกว่ากัน?</vt:lpstr>
      <vt:lpstr>คนญี่ปุ่นคิดว่ารถไฟชิงกันเซนและเครื่องบิน อย่างไหนที่ดีกว่ากัน?</vt:lpstr>
      <vt:lpstr>PowerPoint Presentation</vt:lpstr>
      <vt:lpstr>มาดูภายในของรถไฟชิงกันเซนกัน</vt:lpstr>
      <vt:lpstr>PowerPoint Presentation</vt:lpstr>
      <vt:lpstr>ระหว่างที่โดยสาร ชาวญี่ปุ่นทำอะไรกันบ้างนะ?</vt:lpstr>
      <vt:lpstr>หากโดยสารเส้นทางจากโตเกียว-โอซาก้า จะสามารถมองเห็นภูเขาไฟฟูจิด้วย</vt:lpstr>
      <vt:lpstr>จุดเหมือนและจุดต่างกับญี่ปุ่น</vt:lpstr>
      <vt:lpstr>出典</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第1課　ミニじょうほう</dc:title>
  <dc:creator>Prapa Sangthongsuk</dc:creator>
  <cp:lastModifiedBy>jldintern1</cp:lastModifiedBy>
  <cp:revision>1</cp:revision>
  <dcterms:created xsi:type="dcterms:W3CDTF">2021-10-08T03:03:58Z</dcterms:created>
  <dcterms:modified xsi:type="dcterms:W3CDTF">2025-05-23T06:39:10Z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0x0101004BB0A11A2231C944A97F3CA5C2E8BE01</vt:lpwstr>
  </property>
  <property fmtid="{D5CDD505-2E9C-101B-9397-08002B2CF9AE}" pid="3" name="MediaServiceImageTags">
    <vt:lpwstr/>
  </property>
</Properties>
</file>